
<file path=[Content_Types].xml><?xml version="1.0" encoding="utf-8"?>
<Types xmlns="http://schemas.openxmlformats.org/package/2006/content-types">
  <Default Extension="bin" ContentType="audio/unknown"/>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7"/>
  </p:notesMasterIdLst>
  <p:handoutMasterIdLst>
    <p:handoutMasterId r:id="rId18"/>
  </p:handoutMasterIdLst>
  <p:sldIdLst>
    <p:sldId id="293" r:id="rId2"/>
    <p:sldId id="320" r:id="rId3"/>
    <p:sldId id="321" r:id="rId4"/>
    <p:sldId id="265" r:id="rId5"/>
    <p:sldId id="322" r:id="rId6"/>
    <p:sldId id="269" r:id="rId7"/>
    <p:sldId id="312" r:id="rId8"/>
    <p:sldId id="257" r:id="rId9"/>
    <p:sldId id="323" r:id="rId10"/>
    <p:sldId id="316" r:id="rId11"/>
    <p:sldId id="314" r:id="rId12"/>
    <p:sldId id="315" r:id="rId13"/>
    <p:sldId id="319" r:id="rId14"/>
    <p:sldId id="298" r:id="rId15"/>
    <p:sldId id="318" r:id="rId16"/>
  </p:sldIdLst>
  <p:sldSz cx="9144000" cy="6858000" type="screen4x3"/>
  <p:notesSz cx="6858000" cy="9296400"/>
  <p:defaultTextStyle>
    <a:defPPr>
      <a:defRPr lang="ja-JP"/>
    </a:defPPr>
    <a:lvl1pPr algn="ctr" rtl="0" fontAlgn="base">
      <a:spcBef>
        <a:spcPct val="0"/>
      </a:spcBef>
      <a:spcAft>
        <a:spcPct val="0"/>
      </a:spcAft>
      <a:defRPr kumimoji="1" sz="2400" kern="1200">
        <a:solidFill>
          <a:schemeClr val="tx1"/>
        </a:solidFill>
        <a:latin typeface="Comic Sans MS" panose="030F0702030302020204" pitchFamily="66" charset="0"/>
        <a:ea typeface="Osaka" charset="-128"/>
        <a:cs typeface="+mn-cs"/>
      </a:defRPr>
    </a:lvl1pPr>
    <a:lvl2pPr marL="457200" algn="ctr" rtl="0" fontAlgn="base">
      <a:spcBef>
        <a:spcPct val="0"/>
      </a:spcBef>
      <a:spcAft>
        <a:spcPct val="0"/>
      </a:spcAft>
      <a:defRPr kumimoji="1" sz="2400" kern="1200">
        <a:solidFill>
          <a:schemeClr val="tx1"/>
        </a:solidFill>
        <a:latin typeface="Comic Sans MS" panose="030F0702030302020204" pitchFamily="66" charset="0"/>
        <a:ea typeface="Osaka" charset="-128"/>
        <a:cs typeface="+mn-cs"/>
      </a:defRPr>
    </a:lvl2pPr>
    <a:lvl3pPr marL="914400" algn="ctr" rtl="0" fontAlgn="base">
      <a:spcBef>
        <a:spcPct val="0"/>
      </a:spcBef>
      <a:spcAft>
        <a:spcPct val="0"/>
      </a:spcAft>
      <a:defRPr kumimoji="1" sz="2400" kern="1200">
        <a:solidFill>
          <a:schemeClr val="tx1"/>
        </a:solidFill>
        <a:latin typeface="Comic Sans MS" panose="030F0702030302020204" pitchFamily="66" charset="0"/>
        <a:ea typeface="Osaka" charset="-128"/>
        <a:cs typeface="+mn-cs"/>
      </a:defRPr>
    </a:lvl3pPr>
    <a:lvl4pPr marL="1371600" algn="ctr" rtl="0" fontAlgn="base">
      <a:spcBef>
        <a:spcPct val="0"/>
      </a:spcBef>
      <a:spcAft>
        <a:spcPct val="0"/>
      </a:spcAft>
      <a:defRPr kumimoji="1" sz="2400" kern="1200">
        <a:solidFill>
          <a:schemeClr val="tx1"/>
        </a:solidFill>
        <a:latin typeface="Comic Sans MS" panose="030F0702030302020204" pitchFamily="66" charset="0"/>
        <a:ea typeface="Osaka" charset="-128"/>
        <a:cs typeface="+mn-cs"/>
      </a:defRPr>
    </a:lvl4pPr>
    <a:lvl5pPr marL="1828800" algn="ctr" rtl="0" fontAlgn="base">
      <a:spcBef>
        <a:spcPct val="0"/>
      </a:spcBef>
      <a:spcAft>
        <a:spcPct val="0"/>
      </a:spcAft>
      <a:defRPr kumimoji="1" sz="2400" kern="1200">
        <a:solidFill>
          <a:schemeClr val="tx1"/>
        </a:solidFill>
        <a:latin typeface="Comic Sans MS" panose="030F0702030302020204" pitchFamily="66" charset="0"/>
        <a:ea typeface="Osaka" charset="-128"/>
        <a:cs typeface="+mn-cs"/>
      </a:defRPr>
    </a:lvl5pPr>
    <a:lvl6pPr marL="2286000" algn="l" defTabSz="914400" rtl="0" eaLnBrk="1" latinLnBrk="0" hangingPunct="1">
      <a:defRPr kumimoji="1" sz="2400" kern="1200">
        <a:solidFill>
          <a:schemeClr val="tx1"/>
        </a:solidFill>
        <a:latin typeface="Comic Sans MS" panose="030F0702030302020204" pitchFamily="66" charset="0"/>
        <a:ea typeface="Osaka" charset="-128"/>
        <a:cs typeface="+mn-cs"/>
      </a:defRPr>
    </a:lvl6pPr>
    <a:lvl7pPr marL="2743200" algn="l" defTabSz="914400" rtl="0" eaLnBrk="1" latinLnBrk="0" hangingPunct="1">
      <a:defRPr kumimoji="1" sz="2400" kern="1200">
        <a:solidFill>
          <a:schemeClr val="tx1"/>
        </a:solidFill>
        <a:latin typeface="Comic Sans MS" panose="030F0702030302020204" pitchFamily="66" charset="0"/>
        <a:ea typeface="Osaka" charset="-128"/>
        <a:cs typeface="+mn-cs"/>
      </a:defRPr>
    </a:lvl7pPr>
    <a:lvl8pPr marL="3200400" algn="l" defTabSz="914400" rtl="0" eaLnBrk="1" latinLnBrk="0" hangingPunct="1">
      <a:defRPr kumimoji="1" sz="2400" kern="1200">
        <a:solidFill>
          <a:schemeClr val="tx1"/>
        </a:solidFill>
        <a:latin typeface="Comic Sans MS" panose="030F0702030302020204" pitchFamily="66" charset="0"/>
        <a:ea typeface="Osaka" charset="-128"/>
        <a:cs typeface="+mn-cs"/>
      </a:defRPr>
    </a:lvl8pPr>
    <a:lvl9pPr marL="3657600" algn="l" defTabSz="914400" rtl="0" eaLnBrk="1" latinLnBrk="0" hangingPunct="1">
      <a:defRPr kumimoji="1" sz="2400" kern="1200">
        <a:solidFill>
          <a:schemeClr val="tx1"/>
        </a:solidFill>
        <a:latin typeface="Comic Sans MS" panose="030F0702030302020204" pitchFamily="66" charset="0"/>
        <a:ea typeface="Osaka"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24" autoAdjust="0"/>
    <p:restoredTop sz="94761" autoAdjust="0"/>
  </p:normalViewPr>
  <p:slideViewPr>
    <p:cSldViewPr>
      <p:cViewPr varScale="1">
        <p:scale>
          <a:sx n="69" d="100"/>
          <a:sy n="69" d="100"/>
        </p:scale>
        <p:origin x="1512" y="6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96" d="100"/>
          <a:sy n="96" d="100"/>
        </p:scale>
        <p:origin x="-2632" y="-96"/>
      </p:cViewPr>
      <p:guideLst>
        <p:guide orient="horz" pos="2928"/>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Times" pitchFamily="18" charset="0"/>
              </a:defRPr>
            </a:lvl1pPr>
          </a:lstStyle>
          <a:p>
            <a:pPr>
              <a:defRPr/>
            </a:pPr>
            <a:endParaRPr lang="en-US" altLang="ja-JP"/>
          </a:p>
        </p:txBody>
      </p:sp>
      <p:sp>
        <p:nvSpPr>
          <p:cNvPr id="28675" name="Rectangle 3"/>
          <p:cNvSpPr>
            <a:spLocks noGrp="1" noChangeArrowheads="1"/>
          </p:cNvSpPr>
          <p:nvPr>
            <p:ph type="dt" sz="quarter" idx="1"/>
          </p:nvPr>
        </p:nvSpPr>
        <p:spPr bwMode="auto">
          <a:xfrm>
            <a:off x="388620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8" charset="0"/>
              </a:defRPr>
            </a:lvl1pPr>
          </a:lstStyle>
          <a:p>
            <a:pPr>
              <a:defRPr/>
            </a:pPr>
            <a:endParaRPr lang="en-US" altLang="ja-JP"/>
          </a:p>
        </p:txBody>
      </p:sp>
      <p:sp>
        <p:nvSpPr>
          <p:cNvPr id="28676" name="Rectangle 4"/>
          <p:cNvSpPr>
            <a:spLocks noGrp="1" noChangeArrowheads="1"/>
          </p:cNvSpPr>
          <p:nvPr>
            <p:ph type="ftr" sz="quarter" idx="2"/>
          </p:nvPr>
        </p:nvSpPr>
        <p:spPr bwMode="auto">
          <a:xfrm>
            <a:off x="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Times" pitchFamily="18" charset="0"/>
              </a:defRPr>
            </a:lvl1pPr>
          </a:lstStyle>
          <a:p>
            <a:pPr>
              <a:defRPr/>
            </a:pPr>
            <a:endParaRPr lang="en-US" altLang="ja-JP"/>
          </a:p>
        </p:txBody>
      </p:sp>
      <p:sp>
        <p:nvSpPr>
          <p:cNvPr id="28677" name="Rectangle 5"/>
          <p:cNvSpPr>
            <a:spLocks noGrp="1" noChangeArrowheads="1"/>
          </p:cNvSpPr>
          <p:nvPr>
            <p:ph type="sldNum" sz="quarter" idx="3"/>
          </p:nvPr>
        </p:nvSpPr>
        <p:spPr bwMode="auto">
          <a:xfrm>
            <a:off x="388620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panose="02020603050405020304" pitchFamily="18" charset="0"/>
              </a:defRPr>
            </a:lvl1pPr>
          </a:lstStyle>
          <a:p>
            <a:fld id="{E469A851-A1F3-437A-971A-F027E73B2285}" type="slidenum">
              <a:rPr lang="en-US" altLang="ja-JP"/>
              <a:pPr/>
              <a:t>‹#›</a:t>
            </a:fld>
            <a:endParaRPr lang="en-US" altLang="ja-JP"/>
          </a:p>
        </p:txBody>
      </p:sp>
    </p:spTree>
    <p:extLst>
      <p:ext uri="{BB962C8B-B14F-4D97-AF65-F5344CB8AC3E}">
        <p14:creationId xmlns:p14="http://schemas.microsoft.com/office/powerpoint/2010/main" val="13895832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Times" pitchFamily="18" charset="0"/>
              </a:defRPr>
            </a:lvl1pPr>
          </a:lstStyle>
          <a:p>
            <a:pPr>
              <a:defRPr/>
            </a:pPr>
            <a:endParaRPr lang="en-US" altLang="ja-JP"/>
          </a:p>
        </p:txBody>
      </p:sp>
      <p:sp>
        <p:nvSpPr>
          <p:cNvPr id="13315" name="Rectangle 3"/>
          <p:cNvSpPr>
            <a:spLocks noGrp="1" noChangeArrowheads="1"/>
          </p:cNvSpPr>
          <p:nvPr>
            <p:ph type="dt" idx="1"/>
          </p:nvPr>
        </p:nvSpPr>
        <p:spPr bwMode="auto">
          <a:xfrm>
            <a:off x="388620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8" charset="0"/>
              </a:defRPr>
            </a:lvl1pPr>
          </a:lstStyle>
          <a:p>
            <a:pPr>
              <a:defRPr/>
            </a:pPr>
            <a:endParaRPr lang="en-US" altLang="ja-JP"/>
          </a:p>
        </p:txBody>
      </p:sp>
      <p:sp>
        <p:nvSpPr>
          <p:cNvPr id="15364"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7" name="Rectangle 5"/>
          <p:cNvSpPr>
            <a:spLocks noGrp="1" noChangeArrowheads="1"/>
          </p:cNvSpPr>
          <p:nvPr>
            <p:ph type="body" sz="quarter" idx="3"/>
          </p:nvPr>
        </p:nvSpPr>
        <p:spPr bwMode="auto">
          <a:xfrm>
            <a:off x="914400" y="4416425"/>
            <a:ext cx="50292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3318" name="Rectangle 6"/>
          <p:cNvSpPr>
            <a:spLocks noGrp="1" noChangeArrowheads="1"/>
          </p:cNvSpPr>
          <p:nvPr>
            <p:ph type="ftr" sz="quarter" idx="4"/>
          </p:nvPr>
        </p:nvSpPr>
        <p:spPr bwMode="auto">
          <a:xfrm>
            <a:off x="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Times" pitchFamily="18" charset="0"/>
              </a:defRPr>
            </a:lvl1pPr>
          </a:lstStyle>
          <a:p>
            <a:pPr>
              <a:defRPr/>
            </a:pPr>
            <a:endParaRPr lang="en-US" altLang="ja-JP"/>
          </a:p>
        </p:txBody>
      </p:sp>
      <p:sp>
        <p:nvSpPr>
          <p:cNvPr id="13319" name="Rectangle 7"/>
          <p:cNvSpPr>
            <a:spLocks noGrp="1" noChangeArrowheads="1"/>
          </p:cNvSpPr>
          <p:nvPr>
            <p:ph type="sldNum" sz="quarter" idx="5"/>
          </p:nvPr>
        </p:nvSpPr>
        <p:spPr bwMode="auto">
          <a:xfrm>
            <a:off x="388620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panose="02020603050405020304" pitchFamily="18" charset="0"/>
              </a:defRPr>
            </a:lvl1pPr>
          </a:lstStyle>
          <a:p>
            <a:fld id="{1CF35569-64F2-4024-A3E5-207976FA7F20}" type="slidenum">
              <a:rPr lang="en-US" altLang="ja-JP"/>
              <a:pPr/>
              <a:t>‹#›</a:t>
            </a:fld>
            <a:endParaRPr lang="en-US" altLang="ja-JP"/>
          </a:p>
        </p:txBody>
      </p:sp>
    </p:spTree>
    <p:extLst>
      <p:ext uri="{BB962C8B-B14F-4D97-AF65-F5344CB8AC3E}">
        <p14:creationId xmlns:p14="http://schemas.microsoft.com/office/powerpoint/2010/main" val="10757886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pitchFamily="18" charset="0"/>
        <a:ea typeface="Osaka" charset="-128"/>
        <a:cs typeface="+mn-cs"/>
      </a:defRPr>
    </a:lvl1pPr>
    <a:lvl2pPr marL="457200" algn="l" rtl="0" eaLnBrk="0" fontAlgn="base" hangingPunct="0">
      <a:spcBef>
        <a:spcPct val="30000"/>
      </a:spcBef>
      <a:spcAft>
        <a:spcPct val="0"/>
      </a:spcAft>
      <a:defRPr kumimoji="1" sz="1200" kern="1200">
        <a:solidFill>
          <a:schemeClr val="tx1"/>
        </a:solidFill>
        <a:latin typeface="Times" pitchFamily="18" charset="0"/>
        <a:ea typeface="Osaka" charset="-128"/>
        <a:cs typeface="+mn-cs"/>
      </a:defRPr>
    </a:lvl2pPr>
    <a:lvl3pPr marL="914400" algn="l" rtl="0" eaLnBrk="0" fontAlgn="base" hangingPunct="0">
      <a:spcBef>
        <a:spcPct val="30000"/>
      </a:spcBef>
      <a:spcAft>
        <a:spcPct val="0"/>
      </a:spcAft>
      <a:defRPr kumimoji="1" sz="1200" kern="1200">
        <a:solidFill>
          <a:schemeClr val="tx1"/>
        </a:solidFill>
        <a:latin typeface="Times" pitchFamily="18" charset="0"/>
        <a:ea typeface="Osaka" charset="-128"/>
        <a:cs typeface="+mn-cs"/>
      </a:defRPr>
    </a:lvl3pPr>
    <a:lvl4pPr marL="1371600" algn="l" rtl="0" eaLnBrk="0" fontAlgn="base" hangingPunct="0">
      <a:spcBef>
        <a:spcPct val="30000"/>
      </a:spcBef>
      <a:spcAft>
        <a:spcPct val="0"/>
      </a:spcAft>
      <a:defRPr kumimoji="1" sz="1200" kern="1200">
        <a:solidFill>
          <a:schemeClr val="tx1"/>
        </a:solidFill>
        <a:latin typeface="Times" pitchFamily="18" charset="0"/>
        <a:ea typeface="Osaka" charset="-128"/>
        <a:cs typeface="+mn-cs"/>
      </a:defRPr>
    </a:lvl4pPr>
    <a:lvl5pPr marL="1828800" algn="l" rtl="0" eaLnBrk="0" fontAlgn="base" hangingPunct="0">
      <a:spcBef>
        <a:spcPct val="30000"/>
      </a:spcBef>
      <a:spcAft>
        <a:spcPct val="0"/>
      </a:spcAft>
      <a:defRPr kumimoji="1" sz="1200" kern="1200">
        <a:solidFill>
          <a:schemeClr val="tx1"/>
        </a:solidFill>
        <a:latin typeface="Times" pitchFamily="18" charset="0"/>
        <a:ea typeface="Osaka"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eaLnBrk="1" hangingPunct="1"/>
            <a:fld id="{915006F8-8CC7-4BBA-8F62-D885C5A6F173}" type="slidenum">
              <a:rPr lang="en-US" altLang="ja-JP" sz="1200">
                <a:latin typeface="Times" panose="02020603050405020304" pitchFamily="18" charset="0"/>
              </a:rPr>
              <a:pPr eaLnBrk="1" hangingPunct="1"/>
              <a:t>2</a:t>
            </a:fld>
            <a:endParaRPr lang="en-US" altLang="ja-JP" sz="1200">
              <a:latin typeface="Times" panose="02020603050405020304" pitchFamily="18" charset="0"/>
            </a:endParaRPr>
          </a:p>
        </p:txBody>
      </p:sp>
      <p:sp>
        <p:nvSpPr>
          <p:cNvPr id="16387" name="Rectangle 2"/>
          <p:cNvSpPr>
            <a:spLocks noGrp="1" noRot="1" noChangeAspect="1" noChangeArrowheads="1" noTextEdit="1"/>
          </p:cNvSpPr>
          <p:nvPr>
            <p:ph type="sldImg"/>
          </p:nvPr>
        </p:nvSpPr>
        <p:spPr>
          <a:solidFill>
            <a:srgbClr val="FFFFFF"/>
          </a:solidFill>
          <a:ln/>
        </p:spPr>
      </p:sp>
      <p:sp>
        <p:nvSpPr>
          <p:cNvPr id="16388" name="Rectangle 3"/>
          <p:cNvSpPr>
            <a:spLocks noGrp="1" noChangeArrowheads="1"/>
          </p:cNvSpPr>
          <p:nvPr>
            <p:ph type="body" idx="1"/>
          </p:nvPr>
        </p:nvSpPr>
        <p:spPr>
          <a:solidFill>
            <a:srgbClr val="FFFFFF"/>
          </a:solidFill>
          <a:ln>
            <a:solidFill>
              <a:srgbClr val="000000"/>
            </a:solidFill>
          </a:ln>
        </p:spPr>
        <p:txBody>
          <a:bodyPr/>
          <a:lstStyle/>
          <a:p>
            <a:endParaRPr lang="en-US" sz="1000">
              <a:latin typeface="Verdana" panose="020B0604030504040204" pitchFamily="34" charset="0"/>
            </a:endParaRPr>
          </a:p>
        </p:txBody>
      </p:sp>
    </p:spTree>
    <p:extLst>
      <p:ext uri="{BB962C8B-B14F-4D97-AF65-F5344CB8AC3E}">
        <p14:creationId xmlns:p14="http://schemas.microsoft.com/office/powerpoint/2010/main" val="2230603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eaLnBrk="1" hangingPunct="1"/>
            <a:fld id="{92421E58-36B8-489E-B6FD-FB55B133A090}" type="slidenum">
              <a:rPr lang="en-US" altLang="ja-JP" sz="1200">
                <a:latin typeface="Times" panose="02020603050405020304" pitchFamily="18" charset="0"/>
              </a:rPr>
              <a:pPr eaLnBrk="1" hangingPunct="1"/>
              <a:t>3</a:t>
            </a:fld>
            <a:endParaRPr lang="en-US" altLang="ja-JP" sz="1200">
              <a:latin typeface="Times" panose="02020603050405020304" pitchFamily="18" charset="0"/>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1000">
              <a:latin typeface="Verdana" panose="020B0604030504040204" pitchFamily="34" charset="0"/>
            </a:endParaRPr>
          </a:p>
        </p:txBody>
      </p:sp>
    </p:spTree>
    <p:extLst>
      <p:ext uri="{BB962C8B-B14F-4D97-AF65-F5344CB8AC3E}">
        <p14:creationId xmlns:p14="http://schemas.microsoft.com/office/powerpoint/2010/main" val="2439370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eaLnBrk="1" hangingPunct="1"/>
            <a:fld id="{C22182CA-F5C5-423F-BFBE-89083E51D429}" type="slidenum">
              <a:rPr lang="en-US" altLang="ja-JP" sz="1200">
                <a:latin typeface="Times" panose="02020603050405020304" pitchFamily="18" charset="0"/>
              </a:rPr>
              <a:pPr eaLnBrk="1" hangingPunct="1"/>
              <a:t>4</a:t>
            </a:fld>
            <a:endParaRPr lang="en-US" altLang="ja-JP" sz="1200">
              <a:latin typeface="Times" panose="02020603050405020304" pitchFamily="18"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29731963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eaLnBrk="1" hangingPunct="1"/>
            <a:fld id="{276C184B-9D41-4678-97CF-6DC19D420D81}" type="slidenum">
              <a:rPr lang="en-US" altLang="ja-JP" sz="1200">
                <a:latin typeface="Times" panose="02020603050405020304" pitchFamily="18" charset="0"/>
              </a:rPr>
              <a:pPr eaLnBrk="1" hangingPunct="1"/>
              <a:t>7</a:t>
            </a:fld>
            <a:endParaRPr lang="en-US" altLang="ja-JP" sz="1200">
              <a:latin typeface="Times" panose="02020603050405020304" pitchFamily="18"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xfrm>
            <a:off x="685800" y="4416425"/>
            <a:ext cx="548640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p>
        </p:txBody>
      </p:sp>
    </p:spTree>
    <p:extLst>
      <p:ext uri="{BB962C8B-B14F-4D97-AF65-F5344CB8AC3E}">
        <p14:creationId xmlns:p14="http://schemas.microsoft.com/office/powerpoint/2010/main" val="21468405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chemeClr val="bg1"/>
            </a:gs>
            <a:gs pos="5000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4" name="Group 2"/>
          <p:cNvGrpSpPr>
            <a:grpSpLocks/>
          </p:cNvGrpSpPr>
          <p:nvPr/>
        </p:nvGrpSpPr>
        <p:grpSpPr bwMode="auto">
          <a:xfrm>
            <a:off x="146050" y="138113"/>
            <a:ext cx="8836025" cy="5256212"/>
            <a:chOff x="92" y="87"/>
            <a:chExt cx="5566" cy="3311"/>
          </a:xfrm>
        </p:grpSpPr>
        <p:grpSp>
          <p:nvGrpSpPr>
            <p:cNvPr id="5" name="Group 3"/>
            <p:cNvGrpSpPr>
              <a:grpSpLocks/>
            </p:cNvGrpSpPr>
            <p:nvPr/>
          </p:nvGrpSpPr>
          <p:grpSpPr bwMode="auto">
            <a:xfrm>
              <a:off x="2314" y="89"/>
              <a:ext cx="3344" cy="3080"/>
              <a:chOff x="2314" y="89"/>
              <a:chExt cx="3344" cy="3080"/>
            </a:xfrm>
          </p:grpSpPr>
          <p:grpSp>
            <p:nvGrpSpPr>
              <p:cNvPr id="13" name="Group 4"/>
              <p:cNvGrpSpPr>
                <a:grpSpLocks/>
              </p:cNvGrpSpPr>
              <p:nvPr/>
            </p:nvGrpSpPr>
            <p:grpSpPr bwMode="auto">
              <a:xfrm>
                <a:off x="5166" y="2047"/>
                <a:ext cx="492" cy="1122"/>
                <a:chOff x="5166" y="2047"/>
                <a:chExt cx="492" cy="1122"/>
              </a:xfrm>
            </p:grpSpPr>
            <p:grpSp>
              <p:nvGrpSpPr>
                <p:cNvPr id="37" name="Group 5"/>
                <p:cNvGrpSpPr>
                  <a:grpSpLocks/>
                </p:cNvGrpSpPr>
                <p:nvPr/>
              </p:nvGrpSpPr>
              <p:grpSpPr bwMode="auto">
                <a:xfrm>
                  <a:off x="5166" y="2839"/>
                  <a:ext cx="492" cy="330"/>
                  <a:chOff x="5166" y="2839"/>
                  <a:chExt cx="492" cy="330"/>
                </a:xfrm>
              </p:grpSpPr>
              <p:sp>
                <p:nvSpPr>
                  <p:cNvPr id="39" name="Freeform 6"/>
                  <p:cNvSpPr>
                    <a:spLocks/>
                  </p:cNvSpPr>
                  <p:nvPr/>
                </p:nvSpPr>
                <p:spPr bwMode="ltGray">
                  <a:xfrm>
                    <a:off x="5579" y="2839"/>
                    <a:ext cx="79" cy="200"/>
                  </a:xfrm>
                  <a:custGeom>
                    <a:avLst/>
                    <a:gdLst>
                      <a:gd name="T0" fmla="*/ 25 w 79"/>
                      <a:gd name="T1" fmla="*/ 3 h 200"/>
                      <a:gd name="T2" fmla="*/ 33 w 79"/>
                      <a:gd name="T3" fmla="*/ 0 h 200"/>
                      <a:gd name="T4" fmla="*/ 47 w 79"/>
                      <a:gd name="T5" fmla="*/ 22 h 200"/>
                      <a:gd name="T6" fmla="*/ 45 w 79"/>
                      <a:gd name="T7" fmla="*/ 86 h 200"/>
                      <a:gd name="T8" fmla="*/ 55 w 79"/>
                      <a:gd name="T9" fmla="*/ 86 h 200"/>
                      <a:gd name="T10" fmla="*/ 57 w 79"/>
                      <a:gd name="T11" fmla="*/ 94 h 200"/>
                      <a:gd name="T12" fmla="*/ 60 w 79"/>
                      <a:gd name="T13" fmla="*/ 108 h 200"/>
                      <a:gd name="T14" fmla="*/ 62 w 79"/>
                      <a:gd name="T15" fmla="*/ 116 h 200"/>
                      <a:gd name="T16" fmla="*/ 70 w 79"/>
                      <a:gd name="T17" fmla="*/ 113 h 200"/>
                      <a:gd name="T18" fmla="*/ 76 w 79"/>
                      <a:gd name="T19" fmla="*/ 100 h 200"/>
                      <a:gd name="T20" fmla="*/ 78 w 79"/>
                      <a:gd name="T21" fmla="*/ 108 h 200"/>
                      <a:gd name="T22" fmla="*/ 74 w 79"/>
                      <a:gd name="T23" fmla="*/ 119 h 200"/>
                      <a:gd name="T24" fmla="*/ 70 w 79"/>
                      <a:gd name="T25" fmla="*/ 127 h 200"/>
                      <a:gd name="T26" fmla="*/ 68 w 79"/>
                      <a:gd name="T27" fmla="*/ 144 h 200"/>
                      <a:gd name="T28" fmla="*/ 59 w 79"/>
                      <a:gd name="T29" fmla="*/ 152 h 200"/>
                      <a:gd name="T30" fmla="*/ 53 w 79"/>
                      <a:gd name="T31" fmla="*/ 155 h 200"/>
                      <a:gd name="T32" fmla="*/ 45 w 79"/>
                      <a:gd name="T33" fmla="*/ 163 h 200"/>
                      <a:gd name="T34" fmla="*/ 43 w 79"/>
                      <a:gd name="T35" fmla="*/ 171 h 200"/>
                      <a:gd name="T36" fmla="*/ 45 w 79"/>
                      <a:gd name="T37" fmla="*/ 180 h 200"/>
                      <a:gd name="T38" fmla="*/ 47 w 79"/>
                      <a:gd name="T39" fmla="*/ 188 h 200"/>
                      <a:gd name="T40" fmla="*/ 37 w 79"/>
                      <a:gd name="T41" fmla="*/ 193 h 200"/>
                      <a:gd name="T42" fmla="*/ 31 w 79"/>
                      <a:gd name="T43" fmla="*/ 196 h 200"/>
                      <a:gd name="T44" fmla="*/ 25 w 79"/>
                      <a:gd name="T45" fmla="*/ 199 h 200"/>
                      <a:gd name="T46" fmla="*/ 21 w 79"/>
                      <a:gd name="T47" fmla="*/ 196 h 200"/>
                      <a:gd name="T48" fmla="*/ 12 w 79"/>
                      <a:gd name="T49" fmla="*/ 193 h 200"/>
                      <a:gd name="T50" fmla="*/ 8 w 79"/>
                      <a:gd name="T51" fmla="*/ 188 h 200"/>
                      <a:gd name="T52" fmla="*/ 12 w 79"/>
                      <a:gd name="T53" fmla="*/ 182 h 200"/>
                      <a:gd name="T54" fmla="*/ 20 w 79"/>
                      <a:gd name="T55" fmla="*/ 180 h 200"/>
                      <a:gd name="T56" fmla="*/ 25 w 79"/>
                      <a:gd name="T57" fmla="*/ 166 h 200"/>
                      <a:gd name="T58" fmla="*/ 25 w 79"/>
                      <a:gd name="T59" fmla="*/ 160 h 200"/>
                      <a:gd name="T60" fmla="*/ 20 w 79"/>
                      <a:gd name="T61" fmla="*/ 155 h 200"/>
                      <a:gd name="T62" fmla="*/ 12 w 79"/>
                      <a:gd name="T63" fmla="*/ 146 h 200"/>
                      <a:gd name="T64" fmla="*/ 6 w 79"/>
                      <a:gd name="T65" fmla="*/ 146 h 200"/>
                      <a:gd name="T66" fmla="*/ 2 w 79"/>
                      <a:gd name="T67" fmla="*/ 144 h 200"/>
                      <a:gd name="T68" fmla="*/ 0 w 79"/>
                      <a:gd name="T69" fmla="*/ 135 h 200"/>
                      <a:gd name="T70" fmla="*/ 2 w 79"/>
                      <a:gd name="T71" fmla="*/ 130 h 200"/>
                      <a:gd name="T72" fmla="*/ 6 w 79"/>
                      <a:gd name="T73" fmla="*/ 130 h 200"/>
                      <a:gd name="T74" fmla="*/ 12 w 79"/>
                      <a:gd name="T75" fmla="*/ 127 h 200"/>
                      <a:gd name="T76" fmla="*/ 20 w 79"/>
                      <a:gd name="T77" fmla="*/ 119 h 200"/>
                      <a:gd name="T78" fmla="*/ 23 w 79"/>
                      <a:gd name="T79" fmla="*/ 116 h 200"/>
                      <a:gd name="T80" fmla="*/ 27 w 79"/>
                      <a:gd name="T81" fmla="*/ 86 h 200"/>
                      <a:gd name="T82" fmla="*/ 23 w 79"/>
                      <a:gd name="T83" fmla="*/ 77 h 200"/>
                      <a:gd name="T84" fmla="*/ 18 w 79"/>
                      <a:gd name="T85" fmla="*/ 72 h 200"/>
                      <a:gd name="T86" fmla="*/ 16 w 79"/>
                      <a:gd name="T87" fmla="*/ 55 h 200"/>
                      <a:gd name="T88" fmla="*/ 18 w 79"/>
                      <a:gd name="T89" fmla="*/ 39 h 200"/>
                      <a:gd name="T90" fmla="*/ 20 w 79"/>
                      <a:gd name="T91" fmla="*/ 28 h 200"/>
                      <a:gd name="T92" fmla="*/ 25 w 79"/>
                      <a:gd name="T93" fmla="*/ 3 h 20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79" h="200">
                        <a:moveTo>
                          <a:pt x="25" y="3"/>
                        </a:moveTo>
                        <a:lnTo>
                          <a:pt x="33" y="0"/>
                        </a:lnTo>
                        <a:lnTo>
                          <a:pt x="47" y="22"/>
                        </a:lnTo>
                        <a:lnTo>
                          <a:pt x="45" y="86"/>
                        </a:lnTo>
                        <a:lnTo>
                          <a:pt x="55" y="86"/>
                        </a:lnTo>
                        <a:lnTo>
                          <a:pt x="57" y="94"/>
                        </a:lnTo>
                        <a:lnTo>
                          <a:pt x="60" y="108"/>
                        </a:lnTo>
                        <a:lnTo>
                          <a:pt x="62" y="116"/>
                        </a:lnTo>
                        <a:lnTo>
                          <a:pt x="70" y="113"/>
                        </a:lnTo>
                        <a:lnTo>
                          <a:pt x="76" y="100"/>
                        </a:lnTo>
                        <a:lnTo>
                          <a:pt x="78" y="108"/>
                        </a:lnTo>
                        <a:lnTo>
                          <a:pt x="74" y="119"/>
                        </a:lnTo>
                        <a:lnTo>
                          <a:pt x="70" y="127"/>
                        </a:lnTo>
                        <a:lnTo>
                          <a:pt x="68" y="144"/>
                        </a:lnTo>
                        <a:lnTo>
                          <a:pt x="59" y="152"/>
                        </a:lnTo>
                        <a:lnTo>
                          <a:pt x="53" y="155"/>
                        </a:lnTo>
                        <a:lnTo>
                          <a:pt x="45" y="163"/>
                        </a:lnTo>
                        <a:lnTo>
                          <a:pt x="43" y="171"/>
                        </a:lnTo>
                        <a:lnTo>
                          <a:pt x="45" y="180"/>
                        </a:lnTo>
                        <a:lnTo>
                          <a:pt x="47" y="188"/>
                        </a:lnTo>
                        <a:lnTo>
                          <a:pt x="37" y="193"/>
                        </a:lnTo>
                        <a:lnTo>
                          <a:pt x="31" y="196"/>
                        </a:lnTo>
                        <a:lnTo>
                          <a:pt x="25" y="199"/>
                        </a:lnTo>
                        <a:lnTo>
                          <a:pt x="21" y="196"/>
                        </a:lnTo>
                        <a:lnTo>
                          <a:pt x="12" y="193"/>
                        </a:lnTo>
                        <a:lnTo>
                          <a:pt x="8" y="188"/>
                        </a:lnTo>
                        <a:lnTo>
                          <a:pt x="12" y="182"/>
                        </a:lnTo>
                        <a:lnTo>
                          <a:pt x="20" y="180"/>
                        </a:lnTo>
                        <a:lnTo>
                          <a:pt x="25" y="166"/>
                        </a:lnTo>
                        <a:lnTo>
                          <a:pt x="25" y="160"/>
                        </a:lnTo>
                        <a:lnTo>
                          <a:pt x="20" y="155"/>
                        </a:lnTo>
                        <a:lnTo>
                          <a:pt x="12" y="146"/>
                        </a:lnTo>
                        <a:lnTo>
                          <a:pt x="6" y="146"/>
                        </a:lnTo>
                        <a:lnTo>
                          <a:pt x="2" y="144"/>
                        </a:lnTo>
                        <a:lnTo>
                          <a:pt x="0" y="135"/>
                        </a:lnTo>
                        <a:lnTo>
                          <a:pt x="2" y="130"/>
                        </a:lnTo>
                        <a:lnTo>
                          <a:pt x="6" y="130"/>
                        </a:lnTo>
                        <a:lnTo>
                          <a:pt x="12" y="127"/>
                        </a:lnTo>
                        <a:lnTo>
                          <a:pt x="20" y="119"/>
                        </a:lnTo>
                        <a:lnTo>
                          <a:pt x="23" y="116"/>
                        </a:lnTo>
                        <a:lnTo>
                          <a:pt x="27" y="86"/>
                        </a:lnTo>
                        <a:lnTo>
                          <a:pt x="23" y="77"/>
                        </a:lnTo>
                        <a:lnTo>
                          <a:pt x="18" y="72"/>
                        </a:lnTo>
                        <a:lnTo>
                          <a:pt x="16" y="55"/>
                        </a:lnTo>
                        <a:lnTo>
                          <a:pt x="18" y="39"/>
                        </a:lnTo>
                        <a:lnTo>
                          <a:pt x="20" y="28"/>
                        </a:lnTo>
                        <a:lnTo>
                          <a:pt x="25" y="3"/>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40" name="Freeform 7"/>
                  <p:cNvSpPr>
                    <a:spLocks/>
                  </p:cNvSpPr>
                  <p:nvPr/>
                </p:nvSpPr>
                <p:spPr bwMode="ltGray">
                  <a:xfrm>
                    <a:off x="5428" y="2999"/>
                    <a:ext cx="146" cy="170"/>
                  </a:xfrm>
                  <a:custGeom>
                    <a:avLst/>
                    <a:gdLst>
                      <a:gd name="T0" fmla="*/ 102 w 146"/>
                      <a:gd name="T1" fmla="*/ 0 h 170"/>
                      <a:gd name="T2" fmla="*/ 120 w 146"/>
                      <a:gd name="T3" fmla="*/ 0 h 170"/>
                      <a:gd name="T4" fmla="*/ 145 w 146"/>
                      <a:gd name="T5" fmla="*/ 44 h 170"/>
                      <a:gd name="T6" fmla="*/ 118 w 146"/>
                      <a:gd name="T7" fmla="*/ 83 h 170"/>
                      <a:gd name="T8" fmla="*/ 118 w 146"/>
                      <a:gd name="T9" fmla="*/ 100 h 170"/>
                      <a:gd name="T10" fmla="*/ 112 w 146"/>
                      <a:gd name="T11" fmla="*/ 105 h 170"/>
                      <a:gd name="T12" fmla="*/ 96 w 146"/>
                      <a:gd name="T13" fmla="*/ 105 h 170"/>
                      <a:gd name="T14" fmla="*/ 76 w 146"/>
                      <a:gd name="T15" fmla="*/ 127 h 170"/>
                      <a:gd name="T16" fmla="*/ 59 w 146"/>
                      <a:gd name="T17" fmla="*/ 150 h 170"/>
                      <a:gd name="T18" fmla="*/ 47 w 146"/>
                      <a:gd name="T19" fmla="*/ 169 h 170"/>
                      <a:gd name="T20" fmla="*/ 47 w 146"/>
                      <a:gd name="T21" fmla="*/ 152 h 170"/>
                      <a:gd name="T22" fmla="*/ 25 w 146"/>
                      <a:gd name="T23" fmla="*/ 155 h 170"/>
                      <a:gd name="T24" fmla="*/ 16 w 146"/>
                      <a:gd name="T25" fmla="*/ 155 h 170"/>
                      <a:gd name="T26" fmla="*/ 0 w 146"/>
                      <a:gd name="T27" fmla="*/ 155 h 170"/>
                      <a:gd name="T28" fmla="*/ 22 w 146"/>
                      <a:gd name="T29" fmla="*/ 127 h 170"/>
                      <a:gd name="T30" fmla="*/ 29 w 146"/>
                      <a:gd name="T31" fmla="*/ 114 h 170"/>
                      <a:gd name="T32" fmla="*/ 37 w 146"/>
                      <a:gd name="T33" fmla="*/ 114 h 170"/>
                      <a:gd name="T34" fmla="*/ 53 w 146"/>
                      <a:gd name="T35" fmla="*/ 91 h 170"/>
                      <a:gd name="T36" fmla="*/ 59 w 146"/>
                      <a:gd name="T37" fmla="*/ 91 h 170"/>
                      <a:gd name="T38" fmla="*/ 59 w 146"/>
                      <a:gd name="T39" fmla="*/ 89 h 170"/>
                      <a:gd name="T40" fmla="*/ 67 w 146"/>
                      <a:gd name="T41" fmla="*/ 80 h 170"/>
                      <a:gd name="T42" fmla="*/ 76 w 146"/>
                      <a:gd name="T43" fmla="*/ 80 h 170"/>
                      <a:gd name="T44" fmla="*/ 73 w 146"/>
                      <a:gd name="T45" fmla="*/ 55 h 170"/>
                      <a:gd name="T46" fmla="*/ 74 w 146"/>
                      <a:gd name="T47" fmla="*/ 55 h 170"/>
                      <a:gd name="T48" fmla="*/ 84 w 146"/>
                      <a:gd name="T49" fmla="*/ 42 h 170"/>
                      <a:gd name="T50" fmla="*/ 88 w 146"/>
                      <a:gd name="T51" fmla="*/ 53 h 170"/>
                      <a:gd name="T52" fmla="*/ 104 w 146"/>
                      <a:gd name="T53" fmla="*/ 33 h 170"/>
                      <a:gd name="T54" fmla="*/ 102 w 146"/>
                      <a:gd name="T55" fmla="*/ 0 h 17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46" h="170">
                        <a:moveTo>
                          <a:pt x="102" y="0"/>
                        </a:moveTo>
                        <a:lnTo>
                          <a:pt x="120" y="0"/>
                        </a:lnTo>
                        <a:lnTo>
                          <a:pt x="145" y="44"/>
                        </a:lnTo>
                        <a:lnTo>
                          <a:pt x="118" y="83"/>
                        </a:lnTo>
                        <a:lnTo>
                          <a:pt x="118" y="100"/>
                        </a:lnTo>
                        <a:lnTo>
                          <a:pt x="112" y="105"/>
                        </a:lnTo>
                        <a:lnTo>
                          <a:pt x="96" y="105"/>
                        </a:lnTo>
                        <a:lnTo>
                          <a:pt x="76" y="127"/>
                        </a:lnTo>
                        <a:lnTo>
                          <a:pt x="59" y="150"/>
                        </a:lnTo>
                        <a:lnTo>
                          <a:pt x="47" y="169"/>
                        </a:lnTo>
                        <a:lnTo>
                          <a:pt x="47" y="152"/>
                        </a:lnTo>
                        <a:lnTo>
                          <a:pt x="25" y="155"/>
                        </a:lnTo>
                        <a:lnTo>
                          <a:pt x="16" y="155"/>
                        </a:lnTo>
                        <a:lnTo>
                          <a:pt x="0" y="155"/>
                        </a:lnTo>
                        <a:lnTo>
                          <a:pt x="22" y="127"/>
                        </a:lnTo>
                        <a:lnTo>
                          <a:pt x="29" y="114"/>
                        </a:lnTo>
                        <a:lnTo>
                          <a:pt x="37" y="114"/>
                        </a:lnTo>
                        <a:lnTo>
                          <a:pt x="53" y="91"/>
                        </a:lnTo>
                        <a:lnTo>
                          <a:pt x="59" y="91"/>
                        </a:lnTo>
                        <a:lnTo>
                          <a:pt x="59" y="89"/>
                        </a:lnTo>
                        <a:lnTo>
                          <a:pt x="67" y="80"/>
                        </a:lnTo>
                        <a:lnTo>
                          <a:pt x="76" y="80"/>
                        </a:lnTo>
                        <a:lnTo>
                          <a:pt x="73" y="55"/>
                        </a:lnTo>
                        <a:lnTo>
                          <a:pt x="74" y="55"/>
                        </a:lnTo>
                        <a:lnTo>
                          <a:pt x="84" y="42"/>
                        </a:lnTo>
                        <a:lnTo>
                          <a:pt x="88" y="53"/>
                        </a:lnTo>
                        <a:lnTo>
                          <a:pt x="104" y="33"/>
                        </a:lnTo>
                        <a:lnTo>
                          <a:pt x="102"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41" name="Freeform 8"/>
                  <p:cNvSpPr>
                    <a:spLocks/>
                  </p:cNvSpPr>
                  <p:nvPr/>
                </p:nvSpPr>
                <p:spPr bwMode="ltGray">
                  <a:xfrm>
                    <a:off x="5166" y="3009"/>
                    <a:ext cx="56" cy="90"/>
                  </a:xfrm>
                  <a:custGeom>
                    <a:avLst/>
                    <a:gdLst>
                      <a:gd name="T0" fmla="*/ 0 w 56"/>
                      <a:gd name="T1" fmla="*/ 0 h 90"/>
                      <a:gd name="T2" fmla="*/ 12 w 56"/>
                      <a:gd name="T3" fmla="*/ 0 h 90"/>
                      <a:gd name="T4" fmla="*/ 26 w 56"/>
                      <a:gd name="T5" fmla="*/ 11 h 90"/>
                      <a:gd name="T6" fmla="*/ 55 w 56"/>
                      <a:gd name="T7" fmla="*/ 11 h 90"/>
                      <a:gd name="T8" fmla="*/ 51 w 56"/>
                      <a:gd name="T9" fmla="*/ 25 h 90"/>
                      <a:gd name="T10" fmla="*/ 55 w 56"/>
                      <a:gd name="T11" fmla="*/ 42 h 90"/>
                      <a:gd name="T12" fmla="*/ 45 w 56"/>
                      <a:gd name="T13" fmla="*/ 42 h 90"/>
                      <a:gd name="T14" fmla="*/ 43 w 56"/>
                      <a:gd name="T15" fmla="*/ 45 h 90"/>
                      <a:gd name="T16" fmla="*/ 37 w 56"/>
                      <a:gd name="T17" fmla="*/ 47 h 90"/>
                      <a:gd name="T18" fmla="*/ 43 w 56"/>
                      <a:gd name="T19" fmla="*/ 89 h 90"/>
                      <a:gd name="T20" fmla="*/ 26 w 56"/>
                      <a:gd name="T21" fmla="*/ 86 h 90"/>
                      <a:gd name="T22" fmla="*/ 10 w 56"/>
                      <a:gd name="T23" fmla="*/ 72 h 90"/>
                      <a:gd name="T24" fmla="*/ 10 w 56"/>
                      <a:gd name="T25" fmla="*/ 45 h 90"/>
                      <a:gd name="T26" fmla="*/ 10 w 56"/>
                      <a:gd name="T27" fmla="*/ 33 h 90"/>
                      <a:gd name="T28" fmla="*/ 0 w 56"/>
                      <a:gd name="T29" fmla="*/ 25 h 90"/>
                      <a:gd name="T30" fmla="*/ 0 w 56"/>
                      <a:gd name="T31" fmla="*/ 0 h 9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6" h="90">
                        <a:moveTo>
                          <a:pt x="0" y="0"/>
                        </a:moveTo>
                        <a:lnTo>
                          <a:pt x="12" y="0"/>
                        </a:lnTo>
                        <a:lnTo>
                          <a:pt x="26" y="11"/>
                        </a:lnTo>
                        <a:lnTo>
                          <a:pt x="55" y="11"/>
                        </a:lnTo>
                        <a:lnTo>
                          <a:pt x="51" y="25"/>
                        </a:lnTo>
                        <a:lnTo>
                          <a:pt x="55" y="42"/>
                        </a:lnTo>
                        <a:lnTo>
                          <a:pt x="45" y="42"/>
                        </a:lnTo>
                        <a:lnTo>
                          <a:pt x="43" y="45"/>
                        </a:lnTo>
                        <a:lnTo>
                          <a:pt x="37" y="47"/>
                        </a:lnTo>
                        <a:lnTo>
                          <a:pt x="43" y="89"/>
                        </a:lnTo>
                        <a:lnTo>
                          <a:pt x="26" y="86"/>
                        </a:lnTo>
                        <a:lnTo>
                          <a:pt x="10" y="72"/>
                        </a:lnTo>
                        <a:lnTo>
                          <a:pt x="10" y="45"/>
                        </a:lnTo>
                        <a:lnTo>
                          <a:pt x="10" y="33"/>
                        </a:lnTo>
                        <a:lnTo>
                          <a:pt x="0" y="25"/>
                        </a:lnTo>
                        <a:lnTo>
                          <a:pt x="0"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grpSp>
            <p:sp>
              <p:nvSpPr>
                <p:cNvPr id="38" name="Freeform 9"/>
                <p:cNvSpPr>
                  <a:spLocks/>
                </p:cNvSpPr>
                <p:nvPr/>
              </p:nvSpPr>
              <p:spPr bwMode="ltGray">
                <a:xfrm>
                  <a:off x="5266" y="2047"/>
                  <a:ext cx="89" cy="101"/>
                </a:xfrm>
                <a:custGeom>
                  <a:avLst/>
                  <a:gdLst>
                    <a:gd name="T0" fmla="*/ 16 w 89"/>
                    <a:gd name="T1" fmla="*/ 37 h 101"/>
                    <a:gd name="T2" fmla="*/ 0 w 89"/>
                    <a:gd name="T3" fmla="*/ 80 h 101"/>
                    <a:gd name="T4" fmla="*/ 6 w 89"/>
                    <a:gd name="T5" fmla="*/ 97 h 101"/>
                    <a:gd name="T6" fmla="*/ 31 w 89"/>
                    <a:gd name="T7" fmla="*/ 100 h 101"/>
                    <a:gd name="T8" fmla="*/ 53 w 89"/>
                    <a:gd name="T9" fmla="*/ 100 h 101"/>
                    <a:gd name="T10" fmla="*/ 61 w 89"/>
                    <a:gd name="T11" fmla="*/ 83 h 101"/>
                    <a:gd name="T12" fmla="*/ 65 w 89"/>
                    <a:gd name="T13" fmla="*/ 66 h 101"/>
                    <a:gd name="T14" fmla="*/ 88 w 89"/>
                    <a:gd name="T15" fmla="*/ 66 h 101"/>
                    <a:gd name="T16" fmla="*/ 84 w 89"/>
                    <a:gd name="T17" fmla="*/ 40 h 101"/>
                    <a:gd name="T18" fmla="*/ 84 w 89"/>
                    <a:gd name="T19" fmla="*/ 14 h 101"/>
                    <a:gd name="T20" fmla="*/ 61 w 89"/>
                    <a:gd name="T21" fmla="*/ 0 h 101"/>
                    <a:gd name="T22" fmla="*/ 59 w 89"/>
                    <a:gd name="T23" fmla="*/ 29 h 101"/>
                    <a:gd name="T24" fmla="*/ 72 w 89"/>
                    <a:gd name="T25" fmla="*/ 46 h 101"/>
                    <a:gd name="T26" fmla="*/ 51 w 89"/>
                    <a:gd name="T27" fmla="*/ 46 h 101"/>
                    <a:gd name="T28" fmla="*/ 43 w 89"/>
                    <a:gd name="T29" fmla="*/ 57 h 101"/>
                    <a:gd name="T30" fmla="*/ 16 w 89"/>
                    <a:gd name="T31" fmla="*/ 37 h 10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89" h="101">
                      <a:moveTo>
                        <a:pt x="16" y="37"/>
                      </a:moveTo>
                      <a:lnTo>
                        <a:pt x="0" y="80"/>
                      </a:lnTo>
                      <a:lnTo>
                        <a:pt x="6" y="97"/>
                      </a:lnTo>
                      <a:lnTo>
                        <a:pt x="31" y="100"/>
                      </a:lnTo>
                      <a:lnTo>
                        <a:pt x="53" y="100"/>
                      </a:lnTo>
                      <a:lnTo>
                        <a:pt x="61" y="83"/>
                      </a:lnTo>
                      <a:lnTo>
                        <a:pt x="65" y="66"/>
                      </a:lnTo>
                      <a:lnTo>
                        <a:pt x="88" y="66"/>
                      </a:lnTo>
                      <a:lnTo>
                        <a:pt x="84" y="40"/>
                      </a:lnTo>
                      <a:lnTo>
                        <a:pt x="84" y="14"/>
                      </a:lnTo>
                      <a:lnTo>
                        <a:pt x="61" y="0"/>
                      </a:lnTo>
                      <a:lnTo>
                        <a:pt x="59" y="29"/>
                      </a:lnTo>
                      <a:lnTo>
                        <a:pt x="72" y="46"/>
                      </a:lnTo>
                      <a:lnTo>
                        <a:pt x="51" y="46"/>
                      </a:lnTo>
                      <a:lnTo>
                        <a:pt x="43" y="57"/>
                      </a:lnTo>
                      <a:lnTo>
                        <a:pt x="16" y="37"/>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grpSp>
          <p:grpSp>
            <p:nvGrpSpPr>
              <p:cNvPr id="14" name="Group 10"/>
              <p:cNvGrpSpPr>
                <a:grpSpLocks/>
              </p:cNvGrpSpPr>
              <p:nvPr/>
            </p:nvGrpSpPr>
            <p:grpSpPr bwMode="auto">
              <a:xfrm>
                <a:off x="4293" y="576"/>
                <a:ext cx="1037" cy="2393"/>
                <a:chOff x="4293" y="576"/>
                <a:chExt cx="1037" cy="2393"/>
              </a:xfrm>
            </p:grpSpPr>
            <p:grpSp>
              <p:nvGrpSpPr>
                <p:cNvPr id="24" name="Group 11"/>
                <p:cNvGrpSpPr>
                  <a:grpSpLocks/>
                </p:cNvGrpSpPr>
                <p:nvPr/>
              </p:nvGrpSpPr>
              <p:grpSpPr bwMode="auto">
                <a:xfrm>
                  <a:off x="4460" y="820"/>
                  <a:ext cx="232" cy="719"/>
                  <a:chOff x="4460" y="820"/>
                  <a:chExt cx="232" cy="719"/>
                </a:xfrm>
              </p:grpSpPr>
              <p:sp>
                <p:nvSpPr>
                  <p:cNvPr id="34" name="Freeform 12"/>
                  <p:cNvSpPr>
                    <a:spLocks/>
                  </p:cNvSpPr>
                  <p:nvPr/>
                </p:nvSpPr>
                <p:spPr bwMode="ltGray">
                  <a:xfrm>
                    <a:off x="4460" y="1465"/>
                    <a:ext cx="56" cy="74"/>
                  </a:xfrm>
                  <a:custGeom>
                    <a:avLst/>
                    <a:gdLst>
                      <a:gd name="T0" fmla="*/ 0 w 56"/>
                      <a:gd name="T1" fmla="*/ 56 h 74"/>
                      <a:gd name="T2" fmla="*/ 10 w 56"/>
                      <a:gd name="T3" fmla="*/ 70 h 74"/>
                      <a:gd name="T4" fmla="*/ 22 w 56"/>
                      <a:gd name="T5" fmla="*/ 67 h 74"/>
                      <a:gd name="T6" fmla="*/ 39 w 56"/>
                      <a:gd name="T7" fmla="*/ 73 h 74"/>
                      <a:gd name="T8" fmla="*/ 53 w 56"/>
                      <a:gd name="T9" fmla="*/ 73 h 74"/>
                      <a:gd name="T10" fmla="*/ 55 w 56"/>
                      <a:gd name="T11" fmla="*/ 48 h 74"/>
                      <a:gd name="T12" fmla="*/ 51 w 56"/>
                      <a:gd name="T13" fmla="*/ 31 h 74"/>
                      <a:gd name="T14" fmla="*/ 41 w 56"/>
                      <a:gd name="T15" fmla="*/ 11 h 74"/>
                      <a:gd name="T16" fmla="*/ 31 w 56"/>
                      <a:gd name="T17" fmla="*/ 11 h 74"/>
                      <a:gd name="T18" fmla="*/ 28 w 56"/>
                      <a:gd name="T19" fmla="*/ 0 h 74"/>
                      <a:gd name="T20" fmla="*/ 14 w 56"/>
                      <a:gd name="T21" fmla="*/ 0 h 74"/>
                      <a:gd name="T22" fmla="*/ 14 w 56"/>
                      <a:gd name="T23" fmla="*/ 22 h 74"/>
                      <a:gd name="T24" fmla="*/ 0 w 56"/>
                      <a:gd name="T25" fmla="*/ 56 h 7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6" h="74">
                        <a:moveTo>
                          <a:pt x="0" y="56"/>
                        </a:moveTo>
                        <a:lnTo>
                          <a:pt x="10" y="70"/>
                        </a:lnTo>
                        <a:lnTo>
                          <a:pt x="22" y="67"/>
                        </a:lnTo>
                        <a:lnTo>
                          <a:pt x="39" y="73"/>
                        </a:lnTo>
                        <a:lnTo>
                          <a:pt x="53" y="73"/>
                        </a:lnTo>
                        <a:lnTo>
                          <a:pt x="55" y="48"/>
                        </a:lnTo>
                        <a:lnTo>
                          <a:pt x="51" y="31"/>
                        </a:lnTo>
                        <a:lnTo>
                          <a:pt x="41" y="11"/>
                        </a:lnTo>
                        <a:lnTo>
                          <a:pt x="31" y="11"/>
                        </a:lnTo>
                        <a:lnTo>
                          <a:pt x="28" y="0"/>
                        </a:lnTo>
                        <a:lnTo>
                          <a:pt x="14" y="0"/>
                        </a:lnTo>
                        <a:lnTo>
                          <a:pt x="14" y="22"/>
                        </a:lnTo>
                        <a:lnTo>
                          <a:pt x="0" y="56"/>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35" name="Freeform 13"/>
                  <p:cNvSpPr>
                    <a:spLocks/>
                  </p:cNvSpPr>
                  <p:nvPr/>
                </p:nvSpPr>
                <p:spPr bwMode="ltGray">
                  <a:xfrm>
                    <a:off x="4607" y="1337"/>
                    <a:ext cx="54" cy="94"/>
                  </a:xfrm>
                  <a:custGeom>
                    <a:avLst/>
                    <a:gdLst>
                      <a:gd name="T0" fmla="*/ 12 w 54"/>
                      <a:gd name="T1" fmla="*/ 0 h 94"/>
                      <a:gd name="T2" fmla="*/ 35 w 54"/>
                      <a:gd name="T3" fmla="*/ 3 h 94"/>
                      <a:gd name="T4" fmla="*/ 43 w 54"/>
                      <a:gd name="T5" fmla="*/ 28 h 94"/>
                      <a:gd name="T6" fmla="*/ 53 w 54"/>
                      <a:gd name="T7" fmla="*/ 42 h 94"/>
                      <a:gd name="T8" fmla="*/ 45 w 54"/>
                      <a:gd name="T9" fmla="*/ 54 h 94"/>
                      <a:gd name="T10" fmla="*/ 53 w 54"/>
                      <a:gd name="T11" fmla="*/ 68 h 94"/>
                      <a:gd name="T12" fmla="*/ 49 w 54"/>
                      <a:gd name="T13" fmla="*/ 85 h 94"/>
                      <a:gd name="T14" fmla="*/ 41 w 54"/>
                      <a:gd name="T15" fmla="*/ 93 h 94"/>
                      <a:gd name="T16" fmla="*/ 26 w 54"/>
                      <a:gd name="T17" fmla="*/ 90 h 94"/>
                      <a:gd name="T18" fmla="*/ 16 w 54"/>
                      <a:gd name="T19" fmla="*/ 90 h 94"/>
                      <a:gd name="T20" fmla="*/ 10 w 54"/>
                      <a:gd name="T21" fmla="*/ 79 h 94"/>
                      <a:gd name="T22" fmla="*/ 4 w 54"/>
                      <a:gd name="T23" fmla="*/ 65 h 94"/>
                      <a:gd name="T24" fmla="*/ 4 w 54"/>
                      <a:gd name="T25" fmla="*/ 51 h 94"/>
                      <a:gd name="T26" fmla="*/ 0 w 54"/>
                      <a:gd name="T27" fmla="*/ 31 h 94"/>
                      <a:gd name="T28" fmla="*/ 12 w 54"/>
                      <a:gd name="T29" fmla="*/ 0 h 9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4" h="94">
                        <a:moveTo>
                          <a:pt x="12" y="0"/>
                        </a:moveTo>
                        <a:lnTo>
                          <a:pt x="35" y="3"/>
                        </a:lnTo>
                        <a:lnTo>
                          <a:pt x="43" y="28"/>
                        </a:lnTo>
                        <a:lnTo>
                          <a:pt x="53" y="42"/>
                        </a:lnTo>
                        <a:lnTo>
                          <a:pt x="45" y="54"/>
                        </a:lnTo>
                        <a:lnTo>
                          <a:pt x="53" y="68"/>
                        </a:lnTo>
                        <a:lnTo>
                          <a:pt x="49" y="85"/>
                        </a:lnTo>
                        <a:lnTo>
                          <a:pt x="41" y="93"/>
                        </a:lnTo>
                        <a:lnTo>
                          <a:pt x="26" y="90"/>
                        </a:lnTo>
                        <a:lnTo>
                          <a:pt x="16" y="90"/>
                        </a:lnTo>
                        <a:lnTo>
                          <a:pt x="10" y="79"/>
                        </a:lnTo>
                        <a:lnTo>
                          <a:pt x="4" y="65"/>
                        </a:lnTo>
                        <a:lnTo>
                          <a:pt x="4" y="51"/>
                        </a:lnTo>
                        <a:lnTo>
                          <a:pt x="0" y="31"/>
                        </a:lnTo>
                        <a:lnTo>
                          <a:pt x="12"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36" name="Freeform 14"/>
                  <p:cNvSpPr>
                    <a:spLocks/>
                  </p:cNvSpPr>
                  <p:nvPr/>
                </p:nvSpPr>
                <p:spPr bwMode="ltGray">
                  <a:xfrm>
                    <a:off x="4597" y="820"/>
                    <a:ext cx="95" cy="87"/>
                  </a:xfrm>
                  <a:custGeom>
                    <a:avLst/>
                    <a:gdLst>
                      <a:gd name="T0" fmla="*/ 14 w 95"/>
                      <a:gd name="T1" fmla="*/ 0 h 87"/>
                      <a:gd name="T2" fmla="*/ 25 w 95"/>
                      <a:gd name="T3" fmla="*/ 14 h 87"/>
                      <a:gd name="T4" fmla="*/ 37 w 95"/>
                      <a:gd name="T5" fmla="*/ 11 h 87"/>
                      <a:gd name="T6" fmla="*/ 55 w 95"/>
                      <a:gd name="T7" fmla="*/ 14 h 87"/>
                      <a:gd name="T8" fmla="*/ 71 w 95"/>
                      <a:gd name="T9" fmla="*/ 14 h 87"/>
                      <a:gd name="T10" fmla="*/ 78 w 95"/>
                      <a:gd name="T11" fmla="*/ 22 h 87"/>
                      <a:gd name="T12" fmla="*/ 88 w 95"/>
                      <a:gd name="T13" fmla="*/ 42 h 87"/>
                      <a:gd name="T14" fmla="*/ 94 w 95"/>
                      <a:gd name="T15" fmla="*/ 50 h 87"/>
                      <a:gd name="T16" fmla="*/ 72 w 95"/>
                      <a:gd name="T17" fmla="*/ 55 h 87"/>
                      <a:gd name="T18" fmla="*/ 67 w 95"/>
                      <a:gd name="T19" fmla="*/ 61 h 87"/>
                      <a:gd name="T20" fmla="*/ 72 w 95"/>
                      <a:gd name="T21" fmla="*/ 72 h 87"/>
                      <a:gd name="T22" fmla="*/ 72 w 95"/>
                      <a:gd name="T23" fmla="*/ 83 h 87"/>
                      <a:gd name="T24" fmla="*/ 51 w 95"/>
                      <a:gd name="T25" fmla="*/ 72 h 87"/>
                      <a:gd name="T26" fmla="*/ 33 w 95"/>
                      <a:gd name="T27" fmla="*/ 64 h 87"/>
                      <a:gd name="T28" fmla="*/ 25 w 95"/>
                      <a:gd name="T29" fmla="*/ 67 h 87"/>
                      <a:gd name="T30" fmla="*/ 25 w 95"/>
                      <a:gd name="T31" fmla="*/ 83 h 87"/>
                      <a:gd name="T32" fmla="*/ 14 w 95"/>
                      <a:gd name="T33" fmla="*/ 86 h 87"/>
                      <a:gd name="T34" fmla="*/ 8 w 95"/>
                      <a:gd name="T35" fmla="*/ 72 h 87"/>
                      <a:gd name="T36" fmla="*/ 6 w 95"/>
                      <a:gd name="T37" fmla="*/ 55 h 87"/>
                      <a:gd name="T38" fmla="*/ 0 w 95"/>
                      <a:gd name="T39" fmla="*/ 53 h 87"/>
                      <a:gd name="T40" fmla="*/ 6 w 95"/>
                      <a:gd name="T41" fmla="*/ 36 h 87"/>
                      <a:gd name="T42" fmla="*/ 16 w 95"/>
                      <a:gd name="T43" fmla="*/ 31 h 87"/>
                      <a:gd name="T44" fmla="*/ 14 w 95"/>
                      <a:gd name="T45" fmla="*/ 0 h 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95" h="87">
                        <a:moveTo>
                          <a:pt x="14" y="0"/>
                        </a:moveTo>
                        <a:lnTo>
                          <a:pt x="25" y="14"/>
                        </a:lnTo>
                        <a:lnTo>
                          <a:pt x="37" y="11"/>
                        </a:lnTo>
                        <a:lnTo>
                          <a:pt x="55" y="14"/>
                        </a:lnTo>
                        <a:lnTo>
                          <a:pt x="71" y="14"/>
                        </a:lnTo>
                        <a:lnTo>
                          <a:pt x="78" y="22"/>
                        </a:lnTo>
                        <a:lnTo>
                          <a:pt x="88" y="42"/>
                        </a:lnTo>
                        <a:lnTo>
                          <a:pt x="94" y="50"/>
                        </a:lnTo>
                        <a:lnTo>
                          <a:pt x="72" y="55"/>
                        </a:lnTo>
                        <a:lnTo>
                          <a:pt x="67" y="61"/>
                        </a:lnTo>
                        <a:lnTo>
                          <a:pt x="72" y="72"/>
                        </a:lnTo>
                        <a:lnTo>
                          <a:pt x="72" y="83"/>
                        </a:lnTo>
                        <a:lnTo>
                          <a:pt x="51" y="72"/>
                        </a:lnTo>
                        <a:lnTo>
                          <a:pt x="33" y="64"/>
                        </a:lnTo>
                        <a:lnTo>
                          <a:pt x="25" y="67"/>
                        </a:lnTo>
                        <a:lnTo>
                          <a:pt x="25" y="83"/>
                        </a:lnTo>
                        <a:lnTo>
                          <a:pt x="14" y="86"/>
                        </a:lnTo>
                        <a:lnTo>
                          <a:pt x="8" y="72"/>
                        </a:lnTo>
                        <a:lnTo>
                          <a:pt x="6" y="55"/>
                        </a:lnTo>
                        <a:lnTo>
                          <a:pt x="0" y="53"/>
                        </a:lnTo>
                        <a:lnTo>
                          <a:pt x="6" y="36"/>
                        </a:lnTo>
                        <a:lnTo>
                          <a:pt x="16" y="31"/>
                        </a:lnTo>
                        <a:lnTo>
                          <a:pt x="14"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grpSp>
            <p:sp>
              <p:nvSpPr>
                <p:cNvPr id="25" name="Freeform 15"/>
                <p:cNvSpPr>
                  <a:spLocks/>
                </p:cNvSpPr>
                <p:nvPr/>
              </p:nvSpPr>
              <p:spPr bwMode="ltGray">
                <a:xfrm>
                  <a:off x="4676" y="2275"/>
                  <a:ext cx="654" cy="694"/>
                </a:xfrm>
                <a:custGeom>
                  <a:avLst/>
                  <a:gdLst>
                    <a:gd name="T0" fmla="*/ 505 w 654"/>
                    <a:gd name="T1" fmla="*/ 56 h 694"/>
                    <a:gd name="T2" fmla="*/ 531 w 654"/>
                    <a:gd name="T3" fmla="*/ 78 h 694"/>
                    <a:gd name="T4" fmla="*/ 558 w 654"/>
                    <a:gd name="T5" fmla="*/ 181 h 694"/>
                    <a:gd name="T6" fmla="*/ 618 w 654"/>
                    <a:gd name="T7" fmla="*/ 287 h 694"/>
                    <a:gd name="T8" fmla="*/ 653 w 654"/>
                    <a:gd name="T9" fmla="*/ 395 h 694"/>
                    <a:gd name="T10" fmla="*/ 628 w 654"/>
                    <a:gd name="T11" fmla="*/ 495 h 694"/>
                    <a:gd name="T12" fmla="*/ 602 w 654"/>
                    <a:gd name="T13" fmla="*/ 559 h 694"/>
                    <a:gd name="T14" fmla="*/ 587 w 654"/>
                    <a:gd name="T15" fmla="*/ 621 h 694"/>
                    <a:gd name="T16" fmla="*/ 571 w 654"/>
                    <a:gd name="T17" fmla="*/ 657 h 694"/>
                    <a:gd name="T18" fmla="*/ 540 w 654"/>
                    <a:gd name="T19" fmla="*/ 682 h 694"/>
                    <a:gd name="T20" fmla="*/ 490 w 654"/>
                    <a:gd name="T21" fmla="*/ 674 h 694"/>
                    <a:gd name="T22" fmla="*/ 439 w 654"/>
                    <a:gd name="T23" fmla="*/ 657 h 694"/>
                    <a:gd name="T24" fmla="*/ 412 w 654"/>
                    <a:gd name="T25" fmla="*/ 618 h 694"/>
                    <a:gd name="T26" fmla="*/ 404 w 654"/>
                    <a:gd name="T27" fmla="*/ 568 h 694"/>
                    <a:gd name="T28" fmla="*/ 387 w 654"/>
                    <a:gd name="T29" fmla="*/ 545 h 694"/>
                    <a:gd name="T30" fmla="*/ 360 w 654"/>
                    <a:gd name="T31" fmla="*/ 548 h 694"/>
                    <a:gd name="T32" fmla="*/ 334 w 654"/>
                    <a:gd name="T33" fmla="*/ 509 h 694"/>
                    <a:gd name="T34" fmla="*/ 313 w 654"/>
                    <a:gd name="T35" fmla="*/ 504 h 694"/>
                    <a:gd name="T36" fmla="*/ 278 w 654"/>
                    <a:gd name="T37" fmla="*/ 509 h 694"/>
                    <a:gd name="T38" fmla="*/ 249 w 654"/>
                    <a:gd name="T39" fmla="*/ 515 h 694"/>
                    <a:gd name="T40" fmla="*/ 223 w 654"/>
                    <a:gd name="T41" fmla="*/ 537 h 694"/>
                    <a:gd name="T42" fmla="*/ 187 w 654"/>
                    <a:gd name="T43" fmla="*/ 554 h 694"/>
                    <a:gd name="T44" fmla="*/ 150 w 654"/>
                    <a:gd name="T45" fmla="*/ 579 h 694"/>
                    <a:gd name="T46" fmla="*/ 130 w 654"/>
                    <a:gd name="T47" fmla="*/ 590 h 694"/>
                    <a:gd name="T48" fmla="*/ 76 w 654"/>
                    <a:gd name="T49" fmla="*/ 584 h 694"/>
                    <a:gd name="T50" fmla="*/ 64 w 654"/>
                    <a:gd name="T51" fmla="*/ 571 h 694"/>
                    <a:gd name="T52" fmla="*/ 64 w 654"/>
                    <a:gd name="T53" fmla="*/ 495 h 694"/>
                    <a:gd name="T54" fmla="*/ 47 w 654"/>
                    <a:gd name="T55" fmla="*/ 451 h 694"/>
                    <a:gd name="T56" fmla="*/ 29 w 654"/>
                    <a:gd name="T57" fmla="*/ 415 h 694"/>
                    <a:gd name="T58" fmla="*/ 6 w 654"/>
                    <a:gd name="T59" fmla="*/ 287 h 694"/>
                    <a:gd name="T60" fmla="*/ 8 w 654"/>
                    <a:gd name="T61" fmla="*/ 245 h 694"/>
                    <a:gd name="T62" fmla="*/ 54 w 654"/>
                    <a:gd name="T63" fmla="*/ 223 h 694"/>
                    <a:gd name="T64" fmla="*/ 89 w 654"/>
                    <a:gd name="T65" fmla="*/ 217 h 694"/>
                    <a:gd name="T66" fmla="*/ 109 w 654"/>
                    <a:gd name="T67" fmla="*/ 206 h 694"/>
                    <a:gd name="T68" fmla="*/ 120 w 654"/>
                    <a:gd name="T69" fmla="*/ 170 h 694"/>
                    <a:gd name="T70" fmla="*/ 117 w 654"/>
                    <a:gd name="T71" fmla="*/ 150 h 694"/>
                    <a:gd name="T72" fmla="*/ 163 w 654"/>
                    <a:gd name="T73" fmla="*/ 100 h 694"/>
                    <a:gd name="T74" fmla="*/ 200 w 654"/>
                    <a:gd name="T75" fmla="*/ 64 h 694"/>
                    <a:gd name="T76" fmla="*/ 233 w 654"/>
                    <a:gd name="T77" fmla="*/ 89 h 694"/>
                    <a:gd name="T78" fmla="*/ 258 w 654"/>
                    <a:gd name="T79" fmla="*/ 61 h 694"/>
                    <a:gd name="T80" fmla="*/ 284 w 654"/>
                    <a:gd name="T81" fmla="*/ 28 h 694"/>
                    <a:gd name="T82" fmla="*/ 311 w 654"/>
                    <a:gd name="T83" fmla="*/ 8 h 694"/>
                    <a:gd name="T84" fmla="*/ 354 w 654"/>
                    <a:gd name="T85" fmla="*/ 14 h 694"/>
                    <a:gd name="T86" fmla="*/ 369 w 654"/>
                    <a:gd name="T87" fmla="*/ 39 h 694"/>
                    <a:gd name="T88" fmla="*/ 369 w 654"/>
                    <a:gd name="T89" fmla="*/ 70 h 694"/>
                    <a:gd name="T90" fmla="*/ 406 w 654"/>
                    <a:gd name="T91" fmla="*/ 125 h 694"/>
                    <a:gd name="T92" fmla="*/ 437 w 654"/>
                    <a:gd name="T93" fmla="*/ 142 h 694"/>
                    <a:gd name="T94" fmla="*/ 463 w 654"/>
                    <a:gd name="T95" fmla="*/ 89 h 694"/>
                    <a:gd name="T96" fmla="*/ 470 w 654"/>
                    <a:gd name="T97" fmla="*/ 0 h 69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654" h="694">
                      <a:moveTo>
                        <a:pt x="470" y="0"/>
                      </a:moveTo>
                      <a:lnTo>
                        <a:pt x="505" y="0"/>
                      </a:lnTo>
                      <a:lnTo>
                        <a:pt x="505" y="56"/>
                      </a:lnTo>
                      <a:lnTo>
                        <a:pt x="519" y="70"/>
                      </a:lnTo>
                      <a:lnTo>
                        <a:pt x="523" y="78"/>
                      </a:lnTo>
                      <a:lnTo>
                        <a:pt x="531" y="78"/>
                      </a:lnTo>
                      <a:lnTo>
                        <a:pt x="534" y="89"/>
                      </a:lnTo>
                      <a:lnTo>
                        <a:pt x="538" y="145"/>
                      </a:lnTo>
                      <a:lnTo>
                        <a:pt x="558" y="181"/>
                      </a:lnTo>
                      <a:lnTo>
                        <a:pt x="587" y="234"/>
                      </a:lnTo>
                      <a:lnTo>
                        <a:pt x="587" y="242"/>
                      </a:lnTo>
                      <a:lnTo>
                        <a:pt x="618" y="287"/>
                      </a:lnTo>
                      <a:lnTo>
                        <a:pt x="618" y="295"/>
                      </a:lnTo>
                      <a:lnTo>
                        <a:pt x="649" y="331"/>
                      </a:lnTo>
                      <a:lnTo>
                        <a:pt x="653" y="395"/>
                      </a:lnTo>
                      <a:lnTo>
                        <a:pt x="649" y="454"/>
                      </a:lnTo>
                      <a:lnTo>
                        <a:pt x="639" y="481"/>
                      </a:lnTo>
                      <a:lnTo>
                        <a:pt x="628" y="495"/>
                      </a:lnTo>
                      <a:lnTo>
                        <a:pt x="624" y="523"/>
                      </a:lnTo>
                      <a:lnTo>
                        <a:pt x="612" y="548"/>
                      </a:lnTo>
                      <a:lnTo>
                        <a:pt x="602" y="559"/>
                      </a:lnTo>
                      <a:lnTo>
                        <a:pt x="604" y="568"/>
                      </a:lnTo>
                      <a:lnTo>
                        <a:pt x="593" y="584"/>
                      </a:lnTo>
                      <a:lnTo>
                        <a:pt x="587" y="621"/>
                      </a:lnTo>
                      <a:lnTo>
                        <a:pt x="585" y="640"/>
                      </a:lnTo>
                      <a:lnTo>
                        <a:pt x="573" y="648"/>
                      </a:lnTo>
                      <a:lnTo>
                        <a:pt x="571" y="657"/>
                      </a:lnTo>
                      <a:lnTo>
                        <a:pt x="564" y="674"/>
                      </a:lnTo>
                      <a:lnTo>
                        <a:pt x="550" y="676"/>
                      </a:lnTo>
                      <a:lnTo>
                        <a:pt x="540" y="682"/>
                      </a:lnTo>
                      <a:lnTo>
                        <a:pt x="527" y="693"/>
                      </a:lnTo>
                      <a:lnTo>
                        <a:pt x="509" y="671"/>
                      </a:lnTo>
                      <a:lnTo>
                        <a:pt x="490" y="674"/>
                      </a:lnTo>
                      <a:lnTo>
                        <a:pt x="484" y="674"/>
                      </a:lnTo>
                      <a:lnTo>
                        <a:pt x="457" y="679"/>
                      </a:lnTo>
                      <a:lnTo>
                        <a:pt x="439" y="657"/>
                      </a:lnTo>
                      <a:lnTo>
                        <a:pt x="428" y="635"/>
                      </a:lnTo>
                      <a:lnTo>
                        <a:pt x="420" y="637"/>
                      </a:lnTo>
                      <a:lnTo>
                        <a:pt x="412" y="618"/>
                      </a:lnTo>
                      <a:lnTo>
                        <a:pt x="408" y="601"/>
                      </a:lnTo>
                      <a:lnTo>
                        <a:pt x="404" y="596"/>
                      </a:lnTo>
                      <a:lnTo>
                        <a:pt x="404" y="568"/>
                      </a:lnTo>
                      <a:lnTo>
                        <a:pt x="406" y="551"/>
                      </a:lnTo>
                      <a:lnTo>
                        <a:pt x="402" y="540"/>
                      </a:lnTo>
                      <a:lnTo>
                        <a:pt x="387" y="545"/>
                      </a:lnTo>
                      <a:lnTo>
                        <a:pt x="379" y="548"/>
                      </a:lnTo>
                      <a:lnTo>
                        <a:pt x="365" y="548"/>
                      </a:lnTo>
                      <a:lnTo>
                        <a:pt x="360" y="548"/>
                      </a:lnTo>
                      <a:lnTo>
                        <a:pt x="354" y="548"/>
                      </a:lnTo>
                      <a:lnTo>
                        <a:pt x="344" y="532"/>
                      </a:lnTo>
                      <a:lnTo>
                        <a:pt x="334" y="509"/>
                      </a:lnTo>
                      <a:lnTo>
                        <a:pt x="332" y="512"/>
                      </a:lnTo>
                      <a:lnTo>
                        <a:pt x="315" y="512"/>
                      </a:lnTo>
                      <a:lnTo>
                        <a:pt x="313" y="504"/>
                      </a:lnTo>
                      <a:lnTo>
                        <a:pt x="303" y="512"/>
                      </a:lnTo>
                      <a:lnTo>
                        <a:pt x="293" y="509"/>
                      </a:lnTo>
                      <a:lnTo>
                        <a:pt x="278" y="509"/>
                      </a:lnTo>
                      <a:lnTo>
                        <a:pt x="268" y="504"/>
                      </a:lnTo>
                      <a:lnTo>
                        <a:pt x="264" y="512"/>
                      </a:lnTo>
                      <a:lnTo>
                        <a:pt x="249" y="515"/>
                      </a:lnTo>
                      <a:lnTo>
                        <a:pt x="245" y="509"/>
                      </a:lnTo>
                      <a:lnTo>
                        <a:pt x="235" y="523"/>
                      </a:lnTo>
                      <a:lnTo>
                        <a:pt x="223" y="537"/>
                      </a:lnTo>
                      <a:lnTo>
                        <a:pt x="216" y="537"/>
                      </a:lnTo>
                      <a:lnTo>
                        <a:pt x="204" y="554"/>
                      </a:lnTo>
                      <a:lnTo>
                        <a:pt x="187" y="554"/>
                      </a:lnTo>
                      <a:lnTo>
                        <a:pt x="173" y="559"/>
                      </a:lnTo>
                      <a:lnTo>
                        <a:pt x="157" y="568"/>
                      </a:lnTo>
                      <a:lnTo>
                        <a:pt x="150" y="579"/>
                      </a:lnTo>
                      <a:lnTo>
                        <a:pt x="144" y="576"/>
                      </a:lnTo>
                      <a:lnTo>
                        <a:pt x="138" y="587"/>
                      </a:lnTo>
                      <a:lnTo>
                        <a:pt x="130" y="590"/>
                      </a:lnTo>
                      <a:lnTo>
                        <a:pt x="120" y="604"/>
                      </a:lnTo>
                      <a:lnTo>
                        <a:pt x="89" y="604"/>
                      </a:lnTo>
                      <a:lnTo>
                        <a:pt x="76" y="584"/>
                      </a:lnTo>
                      <a:lnTo>
                        <a:pt x="74" y="576"/>
                      </a:lnTo>
                      <a:lnTo>
                        <a:pt x="70" y="584"/>
                      </a:lnTo>
                      <a:lnTo>
                        <a:pt x="64" y="571"/>
                      </a:lnTo>
                      <a:lnTo>
                        <a:pt x="66" y="534"/>
                      </a:lnTo>
                      <a:lnTo>
                        <a:pt x="70" y="512"/>
                      </a:lnTo>
                      <a:lnTo>
                        <a:pt x="64" y="495"/>
                      </a:lnTo>
                      <a:lnTo>
                        <a:pt x="58" y="479"/>
                      </a:lnTo>
                      <a:lnTo>
                        <a:pt x="56" y="459"/>
                      </a:lnTo>
                      <a:lnTo>
                        <a:pt x="47" y="451"/>
                      </a:lnTo>
                      <a:lnTo>
                        <a:pt x="45" y="448"/>
                      </a:lnTo>
                      <a:lnTo>
                        <a:pt x="43" y="440"/>
                      </a:lnTo>
                      <a:lnTo>
                        <a:pt x="29" y="415"/>
                      </a:lnTo>
                      <a:lnTo>
                        <a:pt x="12" y="353"/>
                      </a:lnTo>
                      <a:lnTo>
                        <a:pt x="6" y="312"/>
                      </a:lnTo>
                      <a:lnTo>
                        <a:pt x="6" y="287"/>
                      </a:lnTo>
                      <a:lnTo>
                        <a:pt x="0" y="278"/>
                      </a:lnTo>
                      <a:lnTo>
                        <a:pt x="2" y="256"/>
                      </a:lnTo>
                      <a:lnTo>
                        <a:pt x="8" y="245"/>
                      </a:lnTo>
                      <a:lnTo>
                        <a:pt x="29" y="214"/>
                      </a:lnTo>
                      <a:lnTo>
                        <a:pt x="51" y="217"/>
                      </a:lnTo>
                      <a:lnTo>
                        <a:pt x="54" y="223"/>
                      </a:lnTo>
                      <a:lnTo>
                        <a:pt x="82" y="223"/>
                      </a:lnTo>
                      <a:lnTo>
                        <a:pt x="84" y="214"/>
                      </a:lnTo>
                      <a:lnTo>
                        <a:pt x="89" y="217"/>
                      </a:lnTo>
                      <a:lnTo>
                        <a:pt x="97" y="209"/>
                      </a:lnTo>
                      <a:lnTo>
                        <a:pt x="103" y="212"/>
                      </a:lnTo>
                      <a:lnTo>
                        <a:pt x="109" y="206"/>
                      </a:lnTo>
                      <a:lnTo>
                        <a:pt x="107" y="198"/>
                      </a:lnTo>
                      <a:lnTo>
                        <a:pt x="113" y="178"/>
                      </a:lnTo>
                      <a:lnTo>
                        <a:pt x="120" y="170"/>
                      </a:lnTo>
                      <a:lnTo>
                        <a:pt x="117" y="164"/>
                      </a:lnTo>
                      <a:lnTo>
                        <a:pt x="120" y="159"/>
                      </a:lnTo>
                      <a:lnTo>
                        <a:pt x="117" y="150"/>
                      </a:lnTo>
                      <a:lnTo>
                        <a:pt x="128" y="136"/>
                      </a:lnTo>
                      <a:lnTo>
                        <a:pt x="146" y="134"/>
                      </a:lnTo>
                      <a:lnTo>
                        <a:pt x="163" y="100"/>
                      </a:lnTo>
                      <a:lnTo>
                        <a:pt x="185" y="72"/>
                      </a:lnTo>
                      <a:lnTo>
                        <a:pt x="194" y="70"/>
                      </a:lnTo>
                      <a:lnTo>
                        <a:pt x="200" y="64"/>
                      </a:lnTo>
                      <a:lnTo>
                        <a:pt x="210" y="64"/>
                      </a:lnTo>
                      <a:lnTo>
                        <a:pt x="227" y="86"/>
                      </a:lnTo>
                      <a:lnTo>
                        <a:pt x="233" y="89"/>
                      </a:lnTo>
                      <a:lnTo>
                        <a:pt x="239" y="78"/>
                      </a:lnTo>
                      <a:lnTo>
                        <a:pt x="251" y="64"/>
                      </a:lnTo>
                      <a:lnTo>
                        <a:pt x="258" y="61"/>
                      </a:lnTo>
                      <a:lnTo>
                        <a:pt x="266" y="39"/>
                      </a:lnTo>
                      <a:lnTo>
                        <a:pt x="274" y="36"/>
                      </a:lnTo>
                      <a:lnTo>
                        <a:pt x="284" y="28"/>
                      </a:lnTo>
                      <a:lnTo>
                        <a:pt x="293" y="19"/>
                      </a:lnTo>
                      <a:lnTo>
                        <a:pt x="303" y="19"/>
                      </a:lnTo>
                      <a:lnTo>
                        <a:pt x="311" y="8"/>
                      </a:lnTo>
                      <a:lnTo>
                        <a:pt x="323" y="8"/>
                      </a:lnTo>
                      <a:lnTo>
                        <a:pt x="336" y="8"/>
                      </a:lnTo>
                      <a:lnTo>
                        <a:pt x="354" y="14"/>
                      </a:lnTo>
                      <a:lnTo>
                        <a:pt x="365" y="25"/>
                      </a:lnTo>
                      <a:lnTo>
                        <a:pt x="367" y="33"/>
                      </a:lnTo>
                      <a:lnTo>
                        <a:pt x="369" y="39"/>
                      </a:lnTo>
                      <a:lnTo>
                        <a:pt x="371" y="53"/>
                      </a:lnTo>
                      <a:lnTo>
                        <a:pt x="369" y="58"/>
                      </a:lnTo>
                      <a:lnTo>
                        <a:pt x="369" y="70"/>
                      </a:lnTo>
                      <a:lnTo>
                        <a:pt x="367" y="78"/>
                      </a:lnTo>
                      <a:lnTo>
                        <a:pt x="396" y="109"/>
                      </a:lnTo>
                      <a:lnTo>
                        <a:pt x="406" y="125"/>
                      </a:lnTo>
                      <a:lnTo>
                        <a:pt x="418" y="131"/>
                      </a:lnTo>
                      <a:lnTo>
                        <a:pt x="430" y="139"/>
                      </a:lnTo>
                      <a:lnTo>
                        <a:pt x="437" y="142"/>
                      </a:lnTo>
                      <a:lnTo>
                        <a:pt x="449" y="134"/>
                      </a:lnTo>
                      <a:lnTo>
                        <a:pt x="459" y="109"/>
                      </a:lnTo>
                      <a:lnTo>
                        <a:pt x="463" y="89"/>
                      </a:lnTo>
                      <a:lnTo>
                        <a:pt x="466" y="53"/>
                      </a:lnTo>
                      <a:lnTo>
                        <a:pt x="470" y="36"/>
                      </a:lnTo>
                      <a:lnTo>
                        <a:pt x="470"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26" name="Freeform 16"/>
                <p:cNvSpPr>
                  <a:spLocks/>
                </p:cNvSpPr>
                <p:nvPr/>
              </p:nvSpPr>
              <p:spPr bwMode="ltGray">
                <a:xfrm>
                  <a:off x="4523" y="2125"/>
                  <a:ext cx="363" cy="95"/>
                </a:xfrm>
                <a:custGeom>
                  <a:avLst/>
                  <a:gdLst>
                    <a:gd name="T0" fmla="*/ 27 w 363"/>
                    <a:gd name="T1" fmla="*/ 14 h 95"/>
                    <a:gd name="T2" fmla="*/ 72 w 363"/>
                    <a:gd name="T3" fmla="*/ 14 h 95"/>
                    <a:gd name="T4" fmla="*/ 99 w 363"/>
                    <a:gd name="T5" fmla="*/ 17 h 95"/>
                    <a:gd name="T6" fmla="*/ 123 w 363"/>
                    <a:gd name="T7" fmla="*/ 44 h 95"/>
                    <a:gd name="T8" fmla="*/ 144 w 363"/>
                    <a:gd name="T9" fmla="*/ 50 h 95"/>
                    <a:gd name="T10" fmla="*/ 177 w 363"/>
                    <a:gd name="T11" fmla="*/ 61 h 95"/>
                    <a:gd name="T12" fmla="*/ 197 w 363"/>
                    <a:gd name="T13" fmla="*/ 66 h 95"/>
                    <a:gd name="T14" fmla="*/ 204 w 363"/>
                    <a:gd name="T15" fmla="*/ 44 h 95"/>
                    <a:gd name="T16" fmla="*/ 247 w 363"/>
                    <a:gd name="T17" fmla="*/ 50 h 95"/>
                    <a:gd name="T18" fmla="*/ 278 w 363"/>
                    <a:gd name="T19" fmla="*/ 58 h 95"/>
                    <a:gd name="T20" fmla="*/ 300 w 363"/>
                    <a:gd name="T21" fmla="*/ 61 h 95"/>
                    <a:gd name="T22" fmla="*/ 315 w 363"/>
                    <a:gd name="T23" fmla="*/ 50 h 95"/>
                    <a:gd name="T24" fmla="*/ 341 w 363"/>
                    <a:gd name="T25" fmla="*/ 44 h 95"/>
                    <a:gd name="T26" fmla="*/ 362 w 363"/>
                    <a:gd name="T27" fmla="*/ 39 h 95"/>
                    <a:gd name="T28" fmla="*/ 356 w 363"/>
                    <a:gd name="T29" fmla="*/ 66 h 95"/>
                    <a:gd name="T30" fmla="*/ 341 w 363"/>
                    <a:gd name="T31" fmla="*/ 75 h 95"/>
                    <a:gd name="T32" fmla="*/ 329 w 363"/>
                    <a:gd name="T33" fmla="*/ 77 h 95"/>
                    <a:gd name="T34" fmla="*/ 313 w 363"/>
                    <a:gd name="T35" fmla="*/ 86 h 95"/>
                    <a:gd name="T36" fmla="*/ 298 w 363"/>
                    <a:gd name="T37" fmla="*/ 86 h 95"/>
                    <a:gd name="T38" fmla="*/ 284 w 363"/>
                    <a:gd name="T39" fmla="*/ 88 h 95"/>
                    <a:gd name="T40" fmla="*/ 263 w 363"/>
                    <a:gd name="T41" fmla="*/ 94 h 95"/>
                    <a:gd name="T42" fmla="*/ 249 w 363"/>
                    <a:gd name="T43" fmla="*/ 75 h 95"/>
                    <a:gd name="T44" fmla="*/ 234 w 363"/>
                    <a:gd name="T45" fmla="*/ 94 h 95"/>
                    <a:gd name="T46" fmla="*/ 212 w 363"/>
                    <a:gd name="T47" fmla="*/ 75 h 95"/>
                    <a:gd name="T48" fmla="*/ 200 w 363"/>
                    <a:gd name="T49" fmla="*/ 77 h 95"/>
                    <a:gd name="T50" fmla="*/ 183 w 363"/>
                    <a:gd name="T51" fmla="*/ 86 h 95"/>
                    <a:gd name="T52" fmla="*/ 165 w 363"/>
                    <a:gd name="T53" fmla="*/ 80 h 95"/>
                    <a:gd name="T54" fmla="*/ 146 w 363"/>
                    <a:gd name="T55" fmla="*/ 77 h 95"/>
                    <a:gd name="T56" fmla="*/ 127 w 363"/>
                    <a:gd name="T57" fmla="*/ 86 h 95"/>
                    <a:gd name="T58" fmla="*/ 101 w 363"/>
                    <a:gd name="T59" fmla="*/ 72 h 95"/>
                    <a:gd name="T60" fmla="*/ 66 w 363"/>
                    <a:gd name="T61" fmla="*/ 64 h 95"/>
                    <a:gd name="T62" fmla="*/ 41 w 363"/>
                    <a:gd name="T63" fmla="*/ 55 h 95"/>
                    <a:gd name="T64" fmla="*/ 16 w 363"/>
                    <a:gd name="T65" fmla="*/ 41 h 95"/>
                    <a:gd name="T66" fmla="*/ 2 w 363"/>
                    <a:gd name="T67" fmla="*/ 36 h 95"/>
                    <a:gd name="T68" fmla="*/ 0 w 363"/>
                    <a:gd name="T69" fmla="*/ 0 h 9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63" h="95">
                      <a:moveTo>
                        <a:pt x="0" y="0"/>
                      </a:moveTo>
                      <a:lnTo>
                        <a:pt x="27" y="14"/>
                      </a:lnTo>
                      <a:lnTo>
                        <a:pt x="51" y="14"/>
                      </a:lnTo>
                      <a:lnTo>
                        <a:pt x="72" y="14"/>
                      </a:lnTo>
                      <a:lnTo>
                        <a:pt x="88" y="14"/>
                      </a:lnTo>
                      <a:lnTo>
                        <a:pt x="99" y="17"/>
                      </a:lnTo>
                      <a:lnTo>
                        <a:pt x="115" y="25"/>
                      </a:lnTo>
                      <a:lnTo>
                        <a:pt x="123" y="44"/>
                      </a:lnTo>
                      <a:lnTo>
                        <a:pt x="130" y="53"/>
                      </a:lnTo>
                      <a:lnTo>
                        <a:pt x="144" y="50"/>
                      </a:lnTo>
                      <a:lnTo>
                        <a:pt x="160" y="50"/>
                      </a:lnTo>
                      <a:lnTo>
                        <a:pt x="177" y="61"/>
                      </a:lnTo>
                      <a:lnTo>
                        <a:pt x="189" y="66"/>
                      </a:lnTo>
                      <a:lnTo>
                        <a:pt x="197" y="66"/>
                      </a:lnTo>
                      <a:lnTo>
                        <a:pt x="199" y="53"/>
                      </a:lnTo>
                      <a:lnTo>
                        <a:pt x="204" y="44"/>
                      </a:lnTo>
                      <a:lnTo>
                        <a:pt x="228" y="50"/>
                      </a:lnTo>
                      <a:lnTo>
                        <a:pt x="247" y="50"/>
                      </a:lnTo>
                      <a:lnTo>
                        <a:pt x="265" y="50"/>
                      </a:lnTo>
                      <a:lnTo>
                        <a:pt x="278" y="58"/>
                      </a:lnTo>
                      <a:lnTo>
                        <a:pt x="286" y="64"/>
                      </a:lnTo>
                      <a:lnTo>
                        <a:pt x="300" y="61"/>
                      </a:lnTo>
                      <a:lnTo>
                        <a:pt x="309" y="55"/>
                      </a:lnTo>
                      <a:lnTo>
                        <a:pt x="315" y="50"/>
                      </a:lnTo>
                      <a:lnTo>
                        <a:pt x="331" y="50"/>
                      </a:lnTo>
                      <a:lnTo>
                        <a:pt x="341" y="44"/>
                      </a:lnTo>
                      <a:lnTo>
                        <a:pt x="354" y="39"/>
                      </a:lnTo>
                      <a:lnTo>
                        <a:pt x="362" y="39"/>
                      </a:lnTo>
                      <a:lnTo>
                        <a:pt x="360" y="58"/>
                      </a:lnTo>
                      <a:lnTo>
                        <a:pt x="356" y="66"/>
                      </a:lnTo>
                      <a:lnTo>
                        <a:pt x="348" y="75"/>
                      </a:lnTo>
                      <a:lnTo>
                        <a:pt x="341" y="75"/>
                      </a:lnTo>
                      <a:lnTo>
                        <a:pt x="339" y="75"/>
                      </a:lnTo>
                      <a:lnTo>
                        <a:pt x="329" y="77"/>
                      </a:lnTo>
                      <a:lnTo>
                        <a:pt x="321" y="88"/>
                      </a:lnTo>
                      <a:lnTo>
                        <a:pt x="313" y="86"/>
                      </a:lnTo>
                      <a:lnTo>
                        <a:pt x="306" y="80"/>
                      </a:lnTo>
                      <a:lnTo>
                        <a:pt x="298" y="86"/>
                      </a:lnTo>
                      <a:lnTo>
                        <a:pt x="290" y="88"/>
                      </a:lnTo>
                      <a:lnTo>
                        <a:pt x="284" y="88"/>
                      </a:lnTo>
                      <a:lnTo>
                        <a:pt x="278" y="94"/>
                      </a:lnTo>
                      <a:lnTo>
                        <a:pt x="263" y="94"/>
                      </a:lnTo>
                      <a:lnTo>
                        <a:pt x="257" y="86"/>
                      </a:lnTo>
                      <a:lnTo>
                        <a:pt x="249" y="75"/>
                      </a:lnTo>
                      <a:lnTo>
                        <a:pt x="239" y="86"/>
                      </a:lnTo>
                      <a:lnTo>
                        <a:pt x="234" y="94"/>
                      </a:lnTo>
                      <a:lnTo>
                        <a:pt x="226" y="94"/>
                      </a:lnTo>
                      <a:lnTo>
                        <a:pt x="212" y="75"/>
                      </a:lnTo>
                      <a:lnTo>
                        <a:pt x="208" y="77"/>
                      </a:lnTo>
                      <a:lnTo>
                        <a:pt x="200" y="77"/>
                      </a:lnTo>
                      <a:lnTo>
                        <a:pt x="195" y="88"/>
                      </a:lnTo>
                      <a:lnTo>
                        <a:pt x="183" y="86"/>
                      </a:lnTo>
                      <a:lnTo>
                        <a:pt x="171" y="86"/>
                      </a:lnTo>
                      <a:lnTo>
                        <a:pt x="165" y="80"/>
                      </a:lnTo>
                      <a:lnTo>
                        <a:pt x="158" y="75"/>
                      </a:lnTo>
                      <a:lnTo>
                        <a:pt x="146" y="77"/>
                      </a:lnTo>
                      <a:lnTo>
                        <a:pt x="134" y="88"/>
                      </a:lnTo>
                      <a:lnTo>
                        <a:pt x="127" y="86"/>
                      </a:lnTo>
                      <a:lnTo>
                        <a:pt x="115" y="80"/>
                      </a:lnTo>
                      <a:lnTo>
                        <a:pt x="101" y="72"/>
                      </a:lnTo>
                      <a:lnTo>
                        <a:pt x="90" y="72"/>
                      </a:lnTo>
                      <a:lnTo>
                        <a:pt x="66" y="64"/>
                      </a:lnTo>
                      <a:lnTo>
                        <a:pt x="51" y="58"/>
                      </a:lnTo>
                      <a:lnTo>
                        <a:pt x="41" y="55"/>
                      </a:lnTo>
                      <a:lnTo>
                        <a:pt x="25" y="53"/>
                      </a:lnTo>
                      <a:lnTo>
                        <a:pt x="16" y="41"/>
                      </a:lnTo>
                      <a:lnTo>
                        <a:pt x="6" y="39"/>
                      </a:lnTo>
                      <a:lnTo>
                        <a:pt x="2" y="36"/>
                      </a:lnTo>
                      <a:lnTo>
                        <a:pt x="0" y="30"/>
                      </a:lnTo>
                      <a:lnTo>
                        <a:pt x="0"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27" name="Freeform 17"/>
                <p:cNvSpPr>
                  <a:spLocks/>
                </p:cNvSpPr>
                <p:nvPr/>
              </p:nvSpPr>
              <p:spPr bwMode="ltGray">
                <a:xfrm>
                  <a:off x="4721" y="1940"/>
                  <a:ext cx="165" cy="182"/>
                </a:xfrm>
                <a:custGeom>
                  <a:avLst/>
                  <a:gdLst>
                    <a:gd name="T0" fmla="*/ 80 w 165"/>
                    <a:gd name="T1" fmla="*/ 3 h 182"/>
                    <a:gd name="T2" fmla="*/ 137 w 165"/>
                    <a:gd name="T3" fmla="*/ 0 h 182"/>
                    <a:gd name="T4" fmla="*/ 146 w 165"/>
                    <a:gd name="T5" fmla="*/ 22 h 182"/>
                    <a:gd name="T6" fmla="*/ 131 w 165"/>
                    <a:gd name="T7" fmla="*/ 36 h 182"/>
                    <a:gd name="T8" fmla="*/ 127 w 165"/>
                    <a:gd name="T9" fmla="*/ 47 h 182"/>
                    <a:gd name="T10" fmla="*/ 115 w 165"/>
                    <a:gd name="T11" fmla="*/ 61 h 182"/>
                    <a:gd name="T12" fmla="*/ 102 w 165"/>
                    <a:gd name="T13" fmla="*/ 64 h 182"/>
                    <a:gd name="T14" fmla="*/ 88 w 165"/>
                    <a:gd name="T15" fmla="*/ 56 h 182"/>
                    <a:gd name="T16" fmla="*/ 72 w 165"/>
                    <a:gd name="T17" fmla="*/ 36 h 182"/>
                    <a:gd name="T18" fmla="*/ 53 w 165"/>
                    <a:gd name="T19" fmla="*/ 36 h 182"/>
                    <a:gd name="T20" fmla="*/ 51 w 165"/>
                    <a:gd name="T21" fmla="*/ 64 h 182"/>
                    <a:gd name="T22" fmla="*/ 53 w 165"/>
                    <a:gd name="T23" fmla="*/ 81 h 182"/>
                    <a:gd name="T24" fmla="*/ 72 w 165"/>
                    <a:gd name="T25" fmla="*/ 70 h 182"/>
                    <a:gd name="T26" fmla="*/ 86 w 165"/>
                    <a:gd name="T27" fmla="*/ 75 h 182"/>
                    <a:gd name="T28" fmla="*/ 82 w 165"/>
                    <a:gd name="T29" fmla="*/ 92 h 182"/>
                    <a:gd name="T30" fmla="*/ 80 w 165"/>
                    <a:gd name="T31" fmla="*/ 103 h 182"/>
                    <a:gd name="T32" fmla="*/ 82 w 165"/>
                    <a:gd name="T33" fmla="*/ 120 h 182"/>
                    <a:gd name="T34" fmla="*/ 92 w 165"/>
                    <a:gd name="T35" fmla="*/ 128 h 182"/>
                    <a:gd name="T36" fmla="*/ 88 w 165"/>
                    <a:gd name="T37" fmla="*/ 148 h 182"/>
                    <a:gd name="T38" fmla="*/ 82 w 165"/>
                    <a:gd name="T39" fmla="*/ 170 h 182"/>
                    <a:gd name="T40" fmla="*/ 68 w 165"/>
                    <a:gd name="T41" fmla="*/ 175 h 182"/>
                    <a:gd name="T42" fmla="*/ 62 w 165"/>
                    <a:gd name="T43" fmla="*/ 164 h 182"/>
                    <a:gd name="T44" fmla="*/ 55 w 165"/>
                    <a:gd name="T45" fmla="*/ 139 h 182"/>
                    <a:gd name="T46" fmla="*/ 55 w 165"/>
                    <a:gd name="T47" fmla="*/ 114 h 182"/>
                    <a:gd name="T48" fmla="*/ 35 w 165"/>
                    <a:gd name="T49" fmla="*/ 114 h 182"/>
                    <a:gd name="T50" fmla="*/ 23 w 165"/>
                    <a:gd name="T51" fmla="*/ 117 h 182"/>
                    <a:gd name="T52" fmla="*/ 39 w 165"/>
                    <a:gd name="T53" fmla="*/ 128 h 182"/>
                    <a:gd name="T54" fmla="*/ 47 w 165"/>
                    <a:gd name="T55" fmla="*/ 145 h 182"/>
                    <a:gd name="T56" fmla="*/ 41 w 165"/>
                    <a:gd name="T57" fmla="*/ 167 h 182"/>
                    <a:gd name="T58" fmla="*/ 29 w 165"/>
                    <a:gd name="T59" fmla="*/ 181 h 182"/>
                    <a:gd name="T60" fmla="*/ 29 w 165"/>
                    <a:gd name="T61" fmla="*/ 164 h 182"/>
                    <a:gd name="T62" fmla="*/ 21 w 165"/>
                    <a:gd name="T63" fmla="*/ 145 h 182"/>
                    <a:gd name="T64" fmla="*/ 10 w 165"/>
                    <a:gd name="T65" fmla="*/ 128 h 182"/>
                    <a:gd name="T66" fmla="*/ 2 w 165"/>
                    <a:gd name="T67" fmla="*/ 109 h 182"/>
                    <a:gd name="T68" fmla="*/ 16 w 165"/>
                    <a:gd name="T69" fmla="*/ 86 h 182"/>
                    <a:gd name="T70" fmla="*/ 23 w 165"/>
                    <a:gd name="T71" fmla="*/ 58 h 182"/>
                    <a:gd name="T72" fmla="*/ 25 w 165"/>
                    <a:gd name="T73" fmla="*/ 39 h 182"/>
                    <a:gd name="T74" fmla="*/ 23 w 165"/>
                    <a:gd name="T75" fmla="*/ 22 h 18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65" h="182">
                      <a:moveTo>
                        <a:pt x="41" y="0"/>
                      </a:moveTo>
                      <a:lnTo>
                        <a:pt x="80" y="3"/>
                      </a:lnTo>
                      <a:lnTo>
                        <a:pt x="117" y="3"/>
                      </a:lnTo>
                      <a:lnTo>
                        <a:pt x="137" y="0"/>
                      </a:lnTo>
                      <a:lnTo>
                        <a:pt x="164" y="17"/>
                      </a:lnTo>
                      <a:lnTo>
                        <a:pt x="146" y="22"/>
                      </a:lnTo>
                      <a:lnTo>
                        <a:pt x="137" y="31"/>
                      </a:lnTo>
                      <a:lnTo>
                        <a:pt x="131" y="36"/>
                      </a:lnTo>
                      <a:lnTo>
                        <a:pt x="127" y="42"/>
                      </a:lnTo>
                      <a:lnTo>
                        <a:pt x="127" y="47"/>
                      </a:lnTo>
                      <a:lnTo>
                        <a:pt x="127" y="56"/>
                      </a:lnTo>
                      <a:lnTo>
                        <a:pt x="115" y="61"/>
                      </a:lnTo>
                      <a:lnTo>
                        <a:pt x="105" y="61"/>
                      </a:lnTo>
                      <a:lnTo>
                        <a:pt x="102" y="64"/>
                      </a:lnTo>
                      <a:lnTo>
                        <a:pt x="92" y="64"/>
                      </a:lnTo>
                      <a:lnTo>
                        <a:pt x="88" y="56"/>
                      </a:lnTo>
                      <a:lnTo>
                        <a:pt x="80" y="45"/>
                      </a:lnTo>
                      <a:lnTo>
                        <a:pt x="72" y="36"/>
                      </a:lnTo>
                      <a:lnTo>
                        <a:pt x="57" y="36"/>
                      </a:lnTo>
                      <a:lnTo>
                        <a:pt x="53" y="36"/>
                      </a:lnTo>
                      <a:lnTo>
                        <a:pt x="49" y="50"/>
                      </a:lnTo>
                      <a:lnTo>
                        <a:pt x="51" y="64"/>
                      </a:lnTo>
                      <a:lnTo>
                        <a:pt x="51" y="72"/>
                      </a:lnTo>
                      <a:lnTo>
                        <a:pt x="53" y="81"/>
                      </a:lnTo>
                      <a:lnTo>
                        <a:pt x="61" y="78"/>
                      </a:lnTo>
                      <a:lnTo>
                        <a:pt x="72" y="70"/>
                      </a:lnTo>
                      <a:lnTo>
                        <a:pt x="80" y="70"/>
                      </a:lnTo>
                      <a:lnTo>
                        <a:pt x="86" y="75"/>
                      </a:lnTo>
                      <a:lnTo>
                        <a:pt x="86" y="81"/>
                      </a:lnTo>
                      <a:lnTo>
                        <a:pt x="82" y="92"/>
                      </a:lnTo>
                      <a:lnTo>
                        <a:pt x="80" y="97"/>
                      </a:lnTo>
                      <a:lnTo>
                        <a:pt x="80" y="103"/>
                      </a:lnTo>
                      <a:lnTo>
                        <a:pt x="78" y="111"/>
                      </a:lnTo>
                      <a:lnTo>
                        <a:pt x="82" y="120"/>
                      </a:lnTo>
                      <a:lnTo>
                        <a:pt x="90" y="131"/>
                      </a:lnTo>
                      <a:lnTo>
                        <a:pt x="92" y="128"/>
                      </a:lnTo>
                      <a:lnTo>
                        <a:pt x="92" y="139"/>
                      </a:lnTo>
                      <a:lnTo>
                        <a:pt x="88" y="148"/>
                      </a:lnTo>
                      <a:lnTo>
                        <a:pt x="84" y="156"/>
                      </a:lnTo>
                      <a:lnTo>
                        <a:pt x="82" y="170"/>
                      </a:lnTo>
                      <a:lnTo>
                        <a:pt x="74" y="175"/>
                      </a:lnTo>
                      <a:lnTo>
                        <a:pt x="68" y="175"/>
                      </a:lnTo>
                      <a:lnTo>
                        <a:pt x="62" y="175"/>
                      </a:lnTo>
                      <a:lnTo>
                        <a:pt x="62" y="164"/>
                      </a:lnTo>
                      <a:lnTo>
                        <a:pt x="61" y="145"/>
                      </a:lnTo>
                      <a:lnTo>
                        <a:pt x="55" y="139"/>
                      </a:lnTo>
                      <a:lnTo>
                        <a:pt x="53" y="131"/>
                      </a:lnTo>
                      <a:lnTo>
                        <a:pt x="55" y="114"/>
                      </a:lnTo>
                      <a:lnTo>
                        <a:pt x="49" y="109"/>
                      </a:lnTo>
                      <a:lnTo>
                        <a:pt x="35" y="114"/>
                      </a:lnTo>
                      <a:lnTo>
                        <a:pt x="29" y="109"/>
                      </a:lnTo>
                      <a:lnTo>
                        <a:pt x="23" y="117"/>
                      </a:lnTo>
                      <a:lnTo>
                        <a:pt x="29" y="123"/>
                      </a:lnTo>
                      <a:lnTo>
                        <a:pt x="39" y="128"/>
                      </a:lnTo>
                      <a:lnTo>
                        <a:pt x="41" y="134"/>
                      </a:lnTo>
                      <a:lnTo>
                        <a:pt x="47" y="145"/>
                      </a:lnTo>
                      <a:lnTo>
                        <a:pt x="47" y="153"/>
                      </a:lnTo>
                      <a:lnTo>
                        <a:pt x="41" y="167"/>
                      </a:lnTo>
                      <a:lnTo>
                        <a:pt x="33" y="178"/>
                      </a:lnTo>
                      <a:lnTo>
                        <a:pt x="29" y="181"/>
                      </a:lnTo>
                      <a:lnTo>
                        <a:pt x="29" y="173"/>
                      </a:lnTo>
                      <a:lnTo>
                        <a:pt x="29" y="164"/>
                      </a:lnTo>
                      <a:lnTo>
                        <a:pt x="31" y="153"/>
                      </a:lnTo>
                      <a:lnTo>
                        <a:pt x="21" y="145"/>
                      </a:lnTo>
                      <a:lnTo>
                        <a:pt x="12" y="136"/>
                      </a:lnTo>
                      <a:lnTo>
                        <a:pt x="10" y="128"/>
                      </a:lnTo>
                      <a:lnTo>
                        <a:pt x="0" y="123"/>
                      </a:lnTo>
                      <a:lnTo>
                        <a:pt x="2" y="109"/>
                      </a:lnTo>
                      <a:lnTo>
                        <a:pt x="10" y="100"/>
                      </a:lnTo>
                      <a:lnTo>
                        <a:pt x="16" y="86"/>
                      </a:lnTo>
                      <a:lnTo>
                        <a:pt x="21" y="72"/>
                      </a:lnTo>
                      <a:lnTo>
                        <a:pt x="23" y="58"/>
                      </a:lnTo>
                      <a:lnTo>
                        <a:pt x="21" y="45"/>
                      </a:lnTo>
                      <a:lnTo>
                        <a:pt x="25" y="39"/>
                      </a:lnTo>
                      <a:lnTo>
                        <a:pt x="29" y="33"/>
                      </a:lnTo>
                      <a:lnTo>
                        <a:pt x="23" y="22"/>
                      </a:lnTo>
                      <a:lnTo>
                        <a:pt x="41"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28" name="Freeform 18"/>
                <p:cNvSpPr>
                  <a:spLocks/>
                </p:cNvSpPr>
                <p:nvPr/>
              </p:nvSpPr>
              <p:spPr bwMode="ltGray">
                <a:xfrm>
                  <a:off x="4549" y="1859"/>
                  <a:ext cx="182" cy="249"/>
                </a:xfrm>
                <a:custGeom>
                  <a:avLst/>
                  <a:gdLst>
                    <a:gd name="T0" fmla="*/ 0 w 182"/>
                    <a:gd name="T1" fmla="*/ 83 h 249"/>
                    <a:gd name="T2" fmla="*/ 37 w 182"/>
                    <a:gd name="T3" fmla="*/ 44 h 249"/>
                    <a:gd name="T4" fmla="*/ 56 w 182"/>
                    <a:gd name="T5" fmla="*/ 28 h 249"/>
                    <a:gd name="T6" fmla="*/ 66 w 182"/>
                    <a:gd name="T7" fmla="*/ 14 h 249"/>
                    <a:gd name="T8" fmla="*/ 95 w 182"/>
                    <a:gd name="T9" fmla="*/ 0 h 249"/>
                    <a:gd name="T10" fmla="*/ 111 w 182"/>
                    <a:gd name="T11" fmla="*/ 30 h 249"/>
                    <a:gd name="T12" fmla="*/ 127 w 182"/>
                    <a:gd name="T13" fmla="*/ 17 h 249"/>
                    <a:gd name="T14" fmla="*/ 132 w 182"/>
                    <a:gd name="T15" fmla="*/ 8 h 249"/>
                    <a:gd name="T16" fmla="*/ 146 w 182"/>
                    <a:gd name="T17" fmla="*/ 0 h 249"/>
                    <a:gd name="T18" fmla="*/ 154 w 182"/>
                    <a:gd name="T19" fmla="*/ 0 h 249"/>
                    <a:gd name="T20" fmla="*/ 156 w 182"/>
                    <a:gd name="T21" fmla="*/ 11 h 249"/>
                    <a:gd name="T22" fmla="*/ 156 w 182"/>
                    <a:gd name="T23" fmla="*/ 19 h 249"/>
                    <a:gd name="T24" fmla="*/ 148 w 182"/>
                    <a:gd name="T25" fmla="*/ 33 h 249"/>
                    <a:gd name="T26" fmla="*/ 148 w 182"/>
                    <a:gd name="T27" fmla="*/ 41 h 249"/>
                    <a:gd name="T28" fmla="*/ 169 w 182"/>
                    <a:gd name="T29" fmla="*/ 77 h 249"/>
                    <a:gd name="T30" fmla="*/ 173 w 182"/>
                    <a:gd name="T31" fmla="*/ 99 h 249"/>
                    <a:gd name="T32" fmla="*/ 179 w 182"/>
                    <a:gd name="T33" fmla="*/ 99 h 249"/>
                    <a:gd name="T34" fmla="*/ 181 w 182"/>
                    <a:gd name="T35" fmla="*/ 110 h 249"/>
                    <a:gd name="T36" fmla="*/ 173 w 182"/>
                    <a:gd name="T37" fmla="*/ 121 h 249"/>
                    <a:gd name="T38" fmla="*/ 167 w 182"/>
                    <a:gd name="T39" fmla="*/ 116 h 249"/>
                    <a:gd name="T40" fmla="*/ 154 w 182"/>
                    <a:gd name="T41" fmla="*/ 124 h 249"/>
                    <a:gd name="T42" fmla="*/ 156 w 182"/>
                    <a:gd name="T43" fmla="*/ 146 h 249"/>
                    <a:gd name="T44" fmla="*/ 140 w 182"/>
                    <a:gd name="T45" fmla="*/ 160 h 249"/>
                    <a:gd name="T46" fmla="*/ 140 w 182"/>
                    <a:gd name="T47" fmla="*/ 196 h 249"/>
                    <a:gd name="T48" fmla="*/ 140 w 182"/>
                    <a:gd name="T49" fmla="*/ 220 h 249"/>
                    <a:gd name="T50" fmla="*/ 132 w 182"/>
                    <a:gd name="T51" fmla="*/ 231 h 249"/>
                    <a:gd name="T52" fmla="*/ 127 w 182"/>
                    <a:gd name="T53" fmla="*/ 248 h 249"/>
                    <a:gd name="T54" fmla="*/ 119 w 182"/>
                    <a:gd name="T55" fmla="*/ 245 h 249"/>
                    <a:gd name="T56" fmla="*/ 107 w 182"/>
                    <a:gd name="T57" fmla="*/ 237 h 249"/>
                    <a:gd name="T58" fmla="*/ 97 w 182"/>
                    <a:gd name="T59" fmla="*/ 229 h 249"/>
                    <a:gd name="T60" fmla="*/ 90 w 182"/>
                    <a:gd name="T61" fmla="*/ 215 h 249"/>
                    <a:gd name="T62" fmla="*/ 62 w 182"/>
                    <a:gd name="T63" fmla="*/ 218 h 249"/>
                    <a:gd name="T64" fmla="*/ 39 w 182"/>
                    <a:gd name="T65" fmla="*/ 209 h 249"/>
                    <a:gd name="T66" fmla="*/ 23 w 182"/>
                    <a:gd name="T67" fmla="*/ 187 h 249"/>
                    <a:gd name="T68" fmla="*/ 14 w 182"/>
                    <a:gd name="T69" fmla="*/ 171 h 249"/>
                    <a:gd name="T70" fmla="*/ 6 w 182"/>
                    <a:gd name="T71" fmla="*/ 157 h 249"/>
                    <a:gd name="T72" fmla="*/ 6 w 182"/>
                    <a:gd name="T73" fmla="*/ 130 h 249"/>
                    <a:gd name="T74" fmla="*/ 0 w 182"/>
                    <a:gd name="T75" fmla="*/ 83 h 24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82" h="249">
                      <a:moveTo>
                        <a:pt x="0" y="83"/>
                      </a:moveTo>
                      <a:lnTo>
                        <a:pt x="37" y="44"/>
                      </a:lnTo>
                      <a:lnTo>
                        <a:pt x="56" y="28"/>
                      </a:lnTo>
                      <a:lnTo>
                        <a:pt x="66" y="14"/>
                      </a:lnTo>
                      <a:lnTo>
                        <a:pt x="95" y="0"/>
                      </a:lnTo>
                      <a:lnTo>
                        <a:pt x="111" y="30"/>
                      </a:lnTo>
                      <a:lnTo>
                        <a:pt x="127" y="17"/>
                      </a:lnTo>
                      <a:lnTo>
                        <a:pt x="132" y="8"/>
                      </a:lnTo>
                      <a:lnTo>
                        <a:pt x="146" y="0"/>
                      </a:lnTo>
                      <a:lnTo>
                        <a:pt x="154" y="0"/>
                      </a:lnTo>
                      <a:lnTo>
                        <a:pt x="156" y="11"/>
                      </a:lnTo>
                      <a:lnTo>
                        <a:pt x="156" y="19"/>
                      </a:lnTo>
                      <a:lnTo>
                        <a:pt x="148" y="33"/>
                      </a:lnTo>
                      <a:lnTo>
                        <a:pt x="148" y="41"/>
                      </a:lnTo>
                      <a:lnTo>
                        <a:pt x="169" y="77"/>
                      </a:lnTo>
                      <a:lnTo>
                        <a:pt x="173" y="99"/>
                      </a:lnTo>
                      <a:lnTo>
                        <a:pt x="179" y="99"/>
                      </a:lnTo>
                      <a:lnTo>
                        <a:pt x="181" y="110"/>
                      </a:lnTo>
                      <a:lnTo>
                        <a:pt x="173" y="121"/>
                      </a:lnTo>
                      <a:lnTo>
                        <a:pt x="167" y="116"/>
                      </a:lnTo>
                      <a:lnTo>
                        <a:pt x="154" y="124"/>
                      </a:lnTo>
                      <a:lnTo>
                        <a:pt x="156" y="146"/>
                      </a:lnTo>
                      <a:lnTo>
                        <a:pt x="140" y="160"/>
                      </a:lnTo>
                      <a:lnTo>
                        <a:pt x="140" y="196"/>
                      </a:lnTo>
                      <a:lnTo>
                        <a:pt x="140" y="220"/>
                      </a:lnTo>
                      <a:lnTo>
                        <a:pt x="132" y="231"/>
                      </a:lnTo>
                      <a:lnTo>
                        <a:pt x="127" y="248"/>
                      </a:lnTo>
                      <a:lnTo>
                        <a:pt x="119" y="245"/>
                      </a:lnTo>
                      <a:lnTo>
                        <a:pt x="107" y="237"/>
                      </a:lnTo>
                      <a:lnTo>
                        <a:pt x="97" y="229"/>
                      </a:lnTo>
                      <a:lnTo>
                        <a:pt x="90" y="215"/>
                      </a:lnTo>
                      <a:lnTo>
                        <a:pt x="62" y="218"/>
                      </a:lnTo>
                      <a:lnTo>
                        <a:pt x="39" y="209"/>
                      </a:lnTo>
                      <a:lnTo>
                        <a:pt x="23" y="187"/>
                      </a:lnTo>
                      <a:lnTo>
                        <a:pt x="14" y="171"/>
                      </a:lnTo>
                      <a:lnTo>
                        <a:pt x="6" y="157"/>
                      </a:lnTo>
                      <a:lnTo>
                        <a:pt x="6" y="130"/>
                      </a:lnTo>
                      <a:lnTo>
                        <a:pt x="0" y="83"/>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29" name="Freeform 19"/>
                <p:cNvSpPr>
                  <a:spLocks/>
                </p:cNvSpPr>
                <p:nvPr/>
              </p:nvSpPr>
              <p:spPr bwMode="ltGray">
                <a:xfrm>
                  <a:off x="4934" y="2001"/>
                  <a:ext cx="348" cy="235"/>
                </a:xfrm>
                <a:custGeom>
                  <a:avLst/>
                  <a:gdLst>
                    <a:gd name="T0" fmla="*/ 31 w 348"/>
                    <a:gd name="T1" fmla="*/ 3 h 235"/>
                    <a:gd name="T2" fmla="*/ 68 w 348"/>
                    <a:gd name="T3" fmla="*/ 39 h 235"/>
                    <a:gd name="T4" fmla="*/ 74 w 348"/>
                    <a:gd name="T5" fmla="*/ 56 h 235"/>
                    <a:gd name="T6" fmla="*/ 96 w 348"/>
                    <a:gd name="T7" fmla="*/ 47 h 235"/>
                    <a:gd name="T8" fmla="*/ 107 w 348"/>
                    <a:gd name="T9" fmla="*/ 53 h 235"/>
                    <a:gd name="T10" fmla="*/ 121 w 348"/>
                    <a:gd name="T11" fmla="*/ 39 h 235"/>
                    <a:gd name="T12" fmla="*/ 140 w 348"/>
                    <a:gd name="T13" fmla="*/ 31 h 235"/>
                    <a:gd name="T14" fmla="*/ 185 w 348"/>
                    <a:gd name="T15" fmla="*/ 47 h 235"/>
                    <a:gd name="T16" fmla="*/ 212 w 348"/>
                    <a:gd name="T17" fmla="*/ 67 h 235"/>
                    <a:gd name="T18" fmla="*/ 234 w 348"/>
                    <a:gd name="T19" fmla="*/ 81 h 235"/>
                    <a:gd name="T20" fmla="*/ 271 w 348"/>
                    <a:gd name="T21" fmla="*/ 111 h 235"/>
                    <a:gd name="T22" fmla="*/ 275 w 348"/>
                    <a:gd name="T23" fmla="*/ 128 h 235"/>
                    <a:gd name="T24" fmla="*/ 292 w 348"/>
                    <a:gd name="T25" fmla="*/ 142 h 235"/>
                    <a:gd name="T26" fmla="*/ 306 w 348"/>
                    <a:gd name="T27" fmla="*/ 148 h 235"/>
                    <a:gd name="T28" fmla="*/ 322 w 348"/>
                    <a:gd name="T29" fmla="*/ 176 h 235"/>
                    <a:gd name="T30" fmla="*/ 333 w 348"/>
                    <a:gd name="T31" fmla="*/ 192 h 235"/>
                    <a:gd name="T32" fmla="*/ 335 w 348"/>
                    <a:gd name="T33" fmla="*/ 234 h 235"/>
                    <a:gd name="T34" fmla="*/ 320 w 348"/>
                    <a:gd name="T35" fmla="*/ 234 h 235"/>
                    <a:gd name="T36" fmla="*/ 310 w 348"/>
                    <a:gd name="T37" fmla="*/ 226 h 235"/>
                    <a:gd name="T38" fmla="*/ 275 w 348"/>
                    <a:gd name="T39" fmla="*/ 184 h 235"/>
                    <a:gd name="T40" fmla="*/ 240 w 348"/>
                    <a:gd name="T41" fmla="*/ 184 h 235"/>
                    <a:gd name="T42" fmla="*/ 228 w 348"/>
                    <a:gd name="T43" fmla="*/ 198 h 235"/>
                    <a:gd name="T44" fmla="*/ 218 w 348"/>
                    <a:gd name="T45" fmla="*/ 206 h 235"/>
                    <a:gd name="T46" fmla="*/ 197 w 348"/>
                    <a:gd name="T47" fmla="*/ 217 h 235"/>
                    <a:gd name="T48" fmla="*/ 177 w 348"/>
                    <a:gd name="T49" fmla="*/ 212 h 235"/>
                    <a:gd name="T50" fmla="*/ 160 w 348"/>
                    <a:gd name="T51" fmla="*/ 212 h 235"/>
                    <a:gd name="T52" fmla="*/ 138 w 348"/>
                    <a:gd name="T53" fmla="*/ 159 h 235"/>
                    <a:gd name="T54" fmla="*/ 113 w 348"/>
                    <a:gd name="T55" fmla="*/ 111 h 235"/>
                    <a:gd name="T56" fmla="*/ 82 w 348"/>
                    <a:gd name="T57" fmla="*/ 95 h 235"/>
                    <a:gd name="T58" fmla="*/ 53 w 348"/>
                    <a:gd name="T59" fmla="*/ 92 h 235"/>
                    <a:gd name="T60" fmla="*/ 23 w 348"/>
                    <a:gd name="T61" fmla="*/ 75 h 235"/>
                    <a:gd name="T62" fmla="*/ 25 w 348"/>
                    <a:gd name="T63" fmla="*/ 25 h 23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348" h="235">
                      <a:moveTo>
                        <a:pt x="0" y="0"/>
                      </a:moveTo>
                      <a:lnTo>
                        <a:pt x="31" y="3"/>
                      </a:lnTo>
                      <a:lnTo>
                        <a:pt x="57" y="6"/>
                      </a:lnTo>
                      <a:lnTo>
                        <a:pt x="68" y="39"/>
                      </a:lnTo>
                      <a:lnTo>
                        <a:pt x="70" y="50"/>
                      </a:lnTo>
                      <a:lnTo>
                        <a:pt x="74" y="56"/>
                      </a:lnTo>
                      <a:lnTo>
                        <a:pt x="82" y="47"/>
                      </a:lnTo>
                      <a:lnTo>
                        <a:pt x="96" y="47"/>
                      </a:lnTo>
                      <a:lnTo>
                        <a:pt x="103" y="56"/>
                      </a:lnTo>
                      <a:lnTo>
                        <a:pt x="107" y="53"/>
                      </a:lnTo>
                      <a:lnTo>
                        <a:pt x="119" y="39"/>
                      </a:lnTo>
                      <a:lnTo>
                        <a:pt x="121" y="39"/>
                      </a:lnTo>
                      <a:lnTo>
                        <a:pt x="131" y="31"/>
                      </a:lnTo>
                      <a:lnTo>
                        <a:pt x="140" y="31"/>
                      </a:lnTo>
                      <a:lnTo>
                        <a:pt x="172" y="47"/>
                      </a:lnTo>
                      <a:lnTo>
                        <a:pt x="185" y="47"/>
                      </a:lnTo>
                      <a:lnTo>
                        <a:pt x="199" y="61"/>
                      </a:lnTo>
                      <a:lnTo>
                        <a:pt x="212" y="67"/>
                      </a:lnTo>
                      <a:lnTo>
                        <a:pt x="224" y="78"/>
                      </a:lnTo>
                      <a:lnTo>
                        <a:pt x="234" y="81"/>
                      </a:lnTo>
                      <a:lnTo>
                        <a:pt x="259" y="92"/>
                      </a:lnTo>
                      <a:lnTo>
                        <a:pt x="271" y="111"/>
                      </a:lnTo>
                      <a:lnTo>
                        <a:pt x="277" y="123"/>
                      </a:lnTo>
                      <a:lnTo>
                        <a:pt x="275" y="128"/>
                      </a:lnTo>
                      <a:lnTo>
                        <a:pt x="285" y="139"/>
                      </a:lnTo>
                      <a:lnTo>
                        <a:pt x="292" y="142"/>
                      </a:lnTo>
                      <a:lnTo>
                        <a:pt x="296" y="145"/>
                      </a:lnTo>
                      <a:lnTo>
                        <a:pt x="306" y="148"/>
                      </a:lnTo>
                      <a:lnTo>
                        <a:pt x="322" y="164"/>
                      </a:lnTo>
                      <a:lnTo>
                        <a:pt x="322" y="176"/>
                      </a:lnTo>
                      <a:lnTo>
                        <a:pt x="331" y="187"/>
                      </a:lnTo>
                      <a:lnTo>
                        <a:pt x="333" y="192"/>
                      </a:lnTo>
                      <a:lnTo>
                        <a:pt x="347" y="215"/>
                      </a:lnTo>
                      <a:lnTo>
                        <a:pt x="335" y="234"/>
                      </a:lnTo>
                      <a:lnTo>
                        <a:pt x="331" y="234"/>
                      </a:lnTo>
                      <a:lnTo>
                        <a:pt x="320" y="234"/>
                      </a:lnTo>
                      <a:lnTo>
                        <a:pt x="316" y="226"/>
                      </a:lnTo>
                      <a:lnTo>
                        <a:pt x="310" y="226"/>
                      </a:lnTo>
                      <a:lnTo>
                        <a:pt x="304" y="228"/>
                      </a:lnTo>
                      <a:lnTo>
                        <a:pt x="275" y="184"/>
                      </a:lnTo>
                      <a:lnTo>
                        <a:pt x="257" y="187"/>
                      </a:lnTo>
                      <a:lnTo>
                        <a:pt x="240" y="184"/>
                      </a:lnTo>
                      <a:lnTo>
                        <a:pt x="234" y="189"/>
                      </a:lnTo>
                      <a:lnTo>
                        <a:pt x="228" y="198"/>
                      </a:lnTo>
                      <a:lnTo>
                        <a:pt x="226" y="192"/>
                      </a:lnTo>
                      <a:lnTo>
                        <a:pt x="218" y="206"/>
                      </a:lnTo>
                      <a:lnTo>
                        <a:pt x="207" y="226"/>
                      </a:lnTo>
                      <a:lnTo>
                        <a:pt x="197" y="217"/>
                      </a:lnTo>
                      <a:lnTo>
                        <a:pt x="185" y="212"/>
                      </a:lnTo>
                      <a:lnTo>
                        <a:pt x="177" y="212"/>
                      </a:lnTo>
                      <a:lnTo>
                        <a:pt x="166" y="206"/>
                      </a:lnTo>
                      <a:lnTo>
                        <a:pt x="160" y="212"/>
                      </a:lnTo>
                      <a:lnTo>
                        <a:pt x="152" y="184"/>
                      </a:lnTo>
                      <a:lnTo>
                        <a:pt x="138" y="159"/>
                      </a:lnTo>
                      <a:lnTo>
                        <a:pt x="125" y="128"/>
                      </a:lnTo>
                      <a:lnTo>
                        <a:pt x="113" y="111"/>
                      </a:lnTo>
                      <a:lnTo>
                        <a:pt x="103" y="95"/>
                      </a:lnTo>
                      <a:lnTo>
                        <a:pt x="82" y="95"/>
                      </a:lnTo>
                      <a:lnTo>
                        <a:pt x="62" y="103"/>
                      </a:lnTo>
                      <a:lnTo>
                        <a:pt x="53" y="92"/>
                      </a:lnTo>
                      <a:lnTo>
                        <a:pt x="33" y="84"/>
                      </a:lnTo>
                      <a:lnTo>
                        <a:pt x="23" y="75"/>
                      </a:lnTo>
                      <a:lnTo>
                        <a:pt x="23" y="42"/>
                      </a:lnTo>
                      <a:lnTo>
                        <a:pt x="25" y="25"/>
                      </a:lnTo>
                      <a:lnTo>
                        <a:pt x="0"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30" name="Freeform 20"/>
                <p:cNvSpPr>
                  <a:spLocks/>
                </p:cNvSpPr>
                <p:nvPr/>
              </p:nvSpPr>
              <p:spPr bwMode="ltGray">
                <a:xfrm>
                  <a:off x="4293" y="1834"/>
                  <a:ext cx="209" cy="310"/>
                </a:xfrm>
                <a:custGeom>
                  <a:avLst/>
                  <a:gdLst>
                    <a:gd name="T0" fmla="*/ 0 w 209"/>
                    <a:gd name="T1" fmla="*/ 8 h 310"/>
                    <a:gd name="T2" fmla="*/ 21 w 209"/>
                    <a:gd name="T3" fmla="*/ 0 h 310"/>
                    <a:gd name="T4" fmla="*/ 46 w 209"/>
                    <a:gd name="T5" fmla="*/ 14 h 310"/>
                    <a:gd name="T6" fmla="*/ 50 w 209"/>
                    <a:gd name="T7" fmla="*/ 28 h 310"/>
                    <a:gd name="T8" fmla="*/ 50 w 209"/>
                    <a:gd name="T9" fmla="*/ 33 h 310"/>
                    <a:gd name="T10" fmla="*/ 56 w 209"/>
                    <a:gd name="T11" fmla="*/ 36 h 310"/>
                    <a:gd name="T12" fmla="*/ 56 w 209"/>
                    <a:gd name="T13" fmla="*/ 42 h 310"/>
                    <a:gd name="T14" fmla="*/ 64 w 209"/>
                    <a:gd name="T15" fmla="*/ 45 h 310"/>
                    <a:gd name="T16" fmla="*/ 64 w 209"/>
                    <a:gd name="T17" fmla="*/ 56 h 310"/>
                    <a:gd name="T18" fmla="*/ 89 w 209"/>
                    <a:gd name="T19" fmla="*/ 89 h 310"/>
                    <a:gd name="T20" fmla="*/ 92 w 209"/>
                    <a:gd name="T21" fmla="*/ 89 h 310"/>
                    <a:gd name="T22" fmla="*/ 96 w 209"/>
                    <a:gd name="T23" fmla="*/ 97 h 310"/>
                    <a:gd name="T24" fmla="*/ 100 w 209"/>
                    <a:gd name="T25" fmla="*/ 106 h 310"/>
                    <a:gd name="T26" fmla="*/ 104 w 209"/>
                    <a:gd name="T27" fmla="*/ 106 h 310"/>
                    <a:gd name="T28" fmla="*/ 121 w 209"/>
                    <a:gd name="T29" fmla="*/ 117 h 310"/>
                    <a:gd name="T30" fmla="*/ 154 w 209"/>
                    <a:gd name="T31" fmla="*/ 122 h 310"/>
                    <a:gd name="T32" fmla="*/ 156 w 209"/>
                    <a:gd name="T33" fmla="*/ 161 h 310"/>
                    <a:gd name="T34" fmla="*/ 164 w 209"/>
                    <a:gd name="T35" fmla="*/ 167 h 310"/>
                    <a:gd name="T36" fmla="*/ 162 w 209"/>
                    <a:gd name="T37" fmla="*/ 181 h 310"/>
                    <a:gd name="T38" fmla="*/ 181 w 209"/>
                    <a:gd name="T39" fmla="*/ 200 h 310"/>
                    <a:gd name="T40" fmla="*/ 198 w 209"/>
                    <a:gd name="T41" fmla="*/ 209 h 310"/>
                    <a:gd name="T42" fmla="*/ 198 w 209"/>
                    <a:gd name="T43" fmla="*/ 273 h 310"/>
                    <a:gd name="T44" fmla="*/ 208 w 209"/>
                    <a:gd name="T45" fmla="*/ 298 h 310"/>
                    <a:gd name="T46" fmla="*/ 202 w 209"/>
                    <a:gd name="T47" fmla="*/ 306 h 310"/>
                    <a:gd name="T48" fmla="*/ 191 w 209"/>
                    <a:gd name="T49" fmla="*/ 309 h 310"/>
                    <a:gd name="T50" fmla="*/ 189 w 209"/>
                    <a:gd name="T51" fmla="*/ 287 h 310"/>
                    <a:gd name="T52" fmla="*/ 169 w 209"/>
                    <a:gd name="T53" fmla="*/ 309 h 310"/>
                    <a:gd name="T54" fmla="*/ 156 w 209"/>
                    <a:gd name="T55" fmla="*/ 276 h 310"/>
                    <a:gd name="T56" fmla="*/ 148 w 209"/>
                    <a:gd name="T57" fmla="*/ 253 h 310"/>
                    <a:gd name="T58" fmla="*/ 125 w 209"/>
                    <a:gd name="T59" fmla="*/ 223 h 310"/>
                    <a:gd name="T60" fmla="*/ 119 w 209"/>
                    <a:gd name="T61" fmla="*/ 223 h 310"/>
                    <a:gd name="T62" fmla="*/ 98 w 209"/>
                    <a:gd name="T63" fmla="*/ 206 h 310"/>
                    <a:gd name="T64" fmla="*/ 94 w 209"/>
                    <a:gd name="T65" fmla="*/ 189 h 310"/>
                    <a:gd name="T66" fmla="*/ 94 w 209"/>
                    <a:gd name="T67" fmla="*/ 178 h 310"/>
                    <a:gd name="T68" fmla="*/ 77 w 209"/>
                    <a:gd name="T69" fmla="*/ 134 h 310"/>
                    <a:gd name="T70" fmla="*/ 69 w 209"/>
                    <a:gd name="T71" fmla="*/ 106 h 310"/>
                    <a:gd name="T72" fmla="*/ 48 w 209"/>
                    <a:gd name="T73" fmla="*/ 81 h 310"/>
                    <a:gd name="T74" fmla="*/ 19 w 209"/>
                    <a:gd name="T75" fmla="*/ 42 h 310"/>
                    <a:gd name="T76" fmla="*/ 0 w 209"/>
                    <a:gd name="T77" fmla="*/ 8 h 31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09" h="310">
                      <a:moveTo>
                        <a:pt x="0" y="8"/>
                      </a:moveTo>
                      <a:lnTo>
                        <a:pt x="21" y="0"/>
                      </a:lnTo>
                      <a:lnTo>
                        <a:pt x="46" y="14"/>
                      </a:lnTo>
                      <a:lnTo>
                        <a:pt x="50" y="28"/>
                      </a:lnTo>
                      <a:lnTo>
                        <a:pt x="50" y="33"/>
                      </a:lnTo>
                      <a:lnTo>
                        <a:pt x="56" y="36"/>
                      </a:lnTo>
                      <a:lnTo>
                        <a:pt x="56" y="42"/>
                      </a:lnTo>
                      <a:lnTo>
                        <a:pt x="64" y="45"/>
                      </a:lnTo>
                      <a:lnTo>
                        <a:pt x="64" y="56"/>
                      </a:lnTo>
                      <a:lnTo>
                        <a:pt x="89" y="89"/>
                      </a:lnTo>
                      <a:lnTo>
                        <a:pt x="92" y="89"/>
                      </a:lnTo>
                      <a:lnTo>
                        <a:pt x="96" y="97"/>
                      </a:lnTo>
                      <a:lnTo>
                        <a:pt x="100" y="106"/>
                      </a:lnTo>
                      <a:lnTo>
                        <a:pt x="104" y="106"/>
                      </a:lnTo>
                      <a:lnTo>
                        <a:pt x="121" y="117"/>
                      </a:lnTo>
                      <a:lnTo>
                        <a:pt x="154" y="122"/>
                      </a:lnTo>
                      <a:lnTo>
                        <a:pt x="156" y="161"/>
                      </a:lnTo>
                      <a:lnTo>
                        <a:pt x="164" y="167"/>
                      </a:lnTo>
                      <a:lnTo>
                        <a:pt x="162" y="181"/>
                      </a:lnTo>
                      <a:lnTo>
                        <a:pt x="181" y="200"/>
                      </a:lnTo>
                      <a:lnTo>
                        <a:pt x="198" y="209"/>
                      </a:lnTo>
                      <a:lnTo>
                        <a:pt x="198" y="273"/>
                      </a:lnTo>
                      <a:lnTo>
                        <a:pt x="208" y="298"/>
                      </a:lnTo>
                      <a:lnTo>
                        <a:pt x="202" y="306"/>
                      </a:lnTo>
                      <a:lnTo>
                        <a:pt x="191" y="309"/>
                      </a:lnTo>
                      <a:lnTo>
                        <a:pt x="189" y="287"/>
                      </a:lnTo>
                      <a:lnTo>
                        <a:pt x="169" y="309"/>
                      </a:lnTo>
                      <a:lnTo>
                        <a:pt x="156" y="276"/>
                      </a:lnTo>
                      <a:lnTo>
                        <a:pt x="148" y="253"/>
                      </a:lnTo>
                      <a:lnTo>
                        <a:pt x="125" y="223"/>
                      </a:lnTo>
                      <a:lnTo>
                        <a:pt x="119" y="223"/>
                      </a:lnTo>
                      <a:lnTo>
                        <a:pt x="98" y="206"/>
                      </a:lnTo>
                      <a:lnTo>
                        <a:pt x="94" y="189"/>
                      </a:lnTo>
                      <a:lnTo>
                        <a:pt x="94" y="178"/>
                      </a:lnTo>
                      <a:lnTo>
                        <a:pt x="77" y="134"/>
                      </a:lnTo>
                      <a:lnTo>
                        <a:pt x="69" y="106"/>
                      </a:lnTo>
                      <a:lnTo>
                        <a:pt x="48" y="81"/>
                      </a:lnTo>
                      <a:lnTo>
                        <a:pt x="19" y="42"/>
                      </a:lnTo>
                      <a:lnTo>
                        <a:pt x="0" y="8"/>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31" name="Freeform 21"/>
                <p:cNvSpPr>
                  <a:spLocks/>
                </p:cNvSpPr>
                <p:nvPr/>
              </p:nvSpPr>
              <p:spPr bwMode="ltGray">
                <a:xfrm>
                  <a:off x="4664" y="1501"/>
                  <a:ext cx="205" cy="341"/>
                </a:xfrm>
                <a:custGeom>
                  <a:avLst/>
                  <a:gdLst>
                    <a:gd name="T0" fmla="*/ 14 w 205"/>
                    <a:gd name="T1" fmla="*/ 0 h 341"/>
                    <a:gd name="T2" fmla="*/ 31 w 205"/>
                    <a:gd name="T3" fmla="*/ 0 h 341"/>
                    <a:gd name="T4" fmla="*/ 51 w 205"/>
                    <a:gd name="T5" fmla="*/ 36 h 341"/>
                    <a:gd name="T6" fmla="*/ 47 w 205"/>
                    <a:gd name="T7" fmla="*/ 70 h 341"/>
                    <a:gd name="T8" fmla="*/ 59 w 205"/>
                    <a:gd name="T9" fmla="*/ 81 h 341"/>
                    <a:gd name="T10" fmla="*/ 65 w 205"/>
                    <a:gd name="T11" fmla="*/ 103 h 341"/>
                    <a:gd name="T12" fmla="*/ 78 w 205"/>
                    <a:gd name="T13" fmla="*/ 114 h 341"/>
                    <a:gd name="T14" fmla="*/ 94 w 205"/>
                    <a:gd name="T15" fmla="*/ 117 h 341"/>
                    <a:gd name="T16" fmla="*/ 118 w 205"/>
                    <a:gd name="T17" fmla="*/ 134 h 341"/>
                    <a:gd name="T18" fmla="*/ 133 w 205"/>
                    <a:gd name="T19" fmla="*/ 153 h 341"/>
                    <a:gd name="T20" fmla="*/ 137 w 205"/>
                    <a:gd name="T21" fmla="*/ 153 h 341"/>
                    <a:gd name="T22" fmla="*/ 157 w 205"/>
                    <a:gd name="T23" fmla="*/ 170 h 341"/>
                    <a:gd name="T24" fmla="*/ 157 w 205"/>
                    <a:gd name="T25" fmla="*/ 212 h 341"/>
                    <a:gd name="T26" fmla="*/ 163 w 205"/>
                    <a:gd name="T27" fmla="*/ 231 h 341"/>
                    <a:gd name="T28" fmla="*/ 169 w 205"/>
                    <a:gd name="T29" fmla="*/ 242 h 341"/>
                    <a:gd name="T30" fmla="*/ 177 w 205"/>
                    <a:gd name="T31" fmla="*/ 254 h 341"/>
                    <a:gd name="T32" fmla="*/ 184 w 205"/>
                    <a:gd name="T33" fmla="*/ 268 h 341"/>
                    <a:gd name="T34" fmla="*/ 188 w 205"/>
                    <a:gd name="T35" fmla="*/ 284 h 341"/>
                    <a:gd name="T36" fmla="*/ 204 w 205"/>
                    <a:gd name="T37" fmla="*/ 298 h 341"/>
                    <a:gd name="T38" fmla="*/ 202 w 205"/>
                    <a:gd name="T39" fmla="*/ 315 h 341"/>
                    <a:gd name="T40" fmla="*/ 186 w 205"/>
                    <a:gd name="T41" fmla="*/ 318 h 341"/>
                    <a:gd name="T42" fmla="*/ 180 w 205"/>
                    <a:gd name="T43" fmla="*/ 304 h 341"/>
                    <a:gd name="T44" fmla="*/ 169 w 205"/>
                    <a:gd name="T45" fmla="*/ 304 h 341"/>
                    <a:gd name="T46" fmla="*/ 169 w 205"/>
                    <a:gd name="T47" fmla="*/ 340 h 341"/>
                    <a:gd name="T48" fmla="*/ 159 w 205"/>
                    <a:gd name="T49" fmla="*/ 340 h 341"/>
                    <a:gd name="T50" fmla="*/ 147 w 205"/>
                    <a:gd name="T51" fmla="*/ 323 h 341"/>
                    <a:gd name="T52" fmla="*/ 139 w 205"/>
                    <a:gd name="T53" fmla="*/ 315 h 341"/>
                    <a:gd name="T54" fmla="*/ 139 w 205"/>
                    <a:gd name="T55" fmla="*/ 295 h 341"/>
                    <a:gd name="T56" fmla="*/ 122 w 205"/>
                    <a:gd name="T57" fmla="*/ 295 h 341"/>
                    <a:gd name="T58" fmla="*/ 116 w 205"/>
                    <a:gd name="T59" fmla="*/ 315 h 341"/>
                    <a:gd name="T60" fmla="*/ 110 w 205"/>
                    <a:gd name="T61" fmla="*/ 295 h 341"/>
                    <a:gd name="T62" fmla="*/ 108 w 205"/>
                    <a:gd name="T63" fmla="*/ 276 h 341"/>
                    <a:gd name="T64" fmla="*/ 129 w 205"/>
                    <a:gd name="T65" fmla="*/ 268 h 341"/>
                    <a:gd name="T66" fmla="*/ 141 w 205"/>
                    <a:gd name="T67" fmla="*/ 273 h 341"/>
                    <a:gd name="T68" fmla="*/ 143 w 205"/>
                    <a:gd name="T69" fmla="*/ 240 h 341"/>
                    <a:gd name="T70" fmla="*/ 131 w 205"/>
                    <a:gd name="T71" fmla="*/ 229 h 341"/>
                    <a:gd name="T72" fmla="*/ 124 w 205"/>
                    <a:gd name="T73" fmla="*/ 201 h 341"/>
                    <a:gd name="T74" fmla="*/ 118 w 205"/>
                    <a:gd name="T75" fmla="*/ 167 h 341"/>
                    <a:gd name="T76" fmla="*/ 96 w 205"/>
                    <a:gd name="T77" fmla="*/ 156 h 341"/>
                    <a:gd name="T78" fmla="*/ 86 w 205"/>
                    <a:gd name="T79" fmla="*/ 142 h 341"/>
                    <a:gd name="T80" fmla="*/ 69 w 205"/>
                    <a:gd name="T81" fmla="*/ 134 h 341"/>
                    <a:gd name="T82" fmla="*/ 78 w 205"/>
                    <a:gd name="T83" fmla="*/ 164 h 341"/>
                    <a:gd name="T84" fmla="*/ 59 w 205"/>
                    <a:gd name="T85" fmla="*/ 178 h 341"/>
                    <a:gd name="T86" fmla="*/ 47 w 205"/>
                    <a:gd name="T87" fmla="*/ 145 h 341"/>
                    <a:gd name="T88" fmla="*/ 37 w 205"/>
                    <a:gd name="T89" fmla="*/ 137 h 341"/>
                    <a:gd name="T90" fmla="*/ 37 w 205"/>
                    <a:gd name="T91" fmla="*/ 117 h 341"/>
                    <a:gd name="T92" fmla="*/ 24 w 205"/>
                    <a:gd name="T93" fmla="*/ 95 h 341"/>
                    <a:gd name="T94" fmla="*/ 8 w 205"/>
                    <a:gd name="T95" fmla="*/ 81 h 341"/>
                    <a:gd name="T96" fmla="*/ 0 w 205"/>
                    <a:gd name="T97" fmla="*/ 67 h 341"/>
                    <a:gd name="T98" fmla="*/ 4 w 205"/>
                    <a:gd name="T99" fmla="*/ 56 h 341"/>
                    <a:gd name="T100" fmla="*/ 16 w 205"/>
                    <a:gd name="T101" fmla="*/ 61 h 341"/>
                    <a:gd name="T102" fmla="*/ 20 w 205"/>
                    <a:gd name="T103" fmla="*/ 47 h 341"/>
                    <a:gd name="T104" fmla="*/ 16 w 205"/>
                    <a:gd name="T105" fmla="*/ 28 h 341"/>
                    <a:gd name="T106" fmla="*/ 14 w 205"/>
                    <a:gd name="T107" fmla="*/ 0 h 341"/>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05" h="341">
                      <a:moveTo>
                        <a:pt x="14" y="0"/>
                      </a:moveTo>
                      <a:lnTo>
                        <a:pt x="31" y="0"/>
                      </a:lnTo>
                      <a:lnTo>
                        <a:pt x="51" y="36"/>
                      </a:lnTo>
                      <a:lnTo>
                        <a:pt x="47" y="70"/>
                      </a:lnTo>
                      <a:lnTo>
                        <a:pt x="59" y="81"/>
                      </a:lnTo>
                      <a:lnTo>
                        <a:pt x="65" y="103"/>
                      </a:lnTo>
                      <a:lnTo>
                        <a:pt x="78" y="114"/>
                      </a:lnTo>
                      <a:lnTo>
                        <a:pt x="94" y="117"/>
                      </a:lnTo>
                      <a:lnTo>
                        <a:pt x="118" y="134"/>
                      </a:lnTo>
                      <a:lnTo>
                        <a:pt x="133" y="153"/>
                      </a:lnTo>
                      <a:lnTo>
                        <a:pt x="137" y="153"/>
                      </a:lnTo>
                      <a:lnTo>
                        <a:pt x="157" y="170"/>
                      </a:lnTo>
                      <a:lnTo>
                        <a:pt x="157" y="212"/>
                      </a:lnTo>
                      <a:lnTo>
                        <a:pt x="163" y="231"/>
                      </a:lnTo>
                      <a:lnTo>
                        <a:pt x="169" y="242"/>
                      </a:lnTo>
                      <a:lnTo>
                        <a:pt x="177" y="254"/>
                      </a:lnTo>
                      <a:lnTo>
                        <a:pt x="184" y="268"/>
                      </a:lnTo>
                      <a:lnTo>
                        <a:pt x="188" y="284"/>
                      </a:lnTo>
                      <a:lnTo>
                        <a:pt x="204" y="298"/>
                      </a:lnTo>
                      <a:lnTo>
                        <a:pt x="202" y="315"/>
                      </a:lnTo>
                      <a:lnTo>
                        <a:pt x="186" y="318"/>
                      </a:lnTo>
                      <a:lnTo>
                        <a:pt x="180" y="304"/>
                      </a:lnTo>
                      <a:lnTo>
                        <a:pt x="169" y="304"/>
                      </a:lnTo>
                      <a:lnTo>
                        <a:pt x="169" y="340"/>
                      </a:lnTo>
                      <a:lnTo>
                        <a:pt x="159" y="340"/>
                      </a:lnTo>
                      <a:lnTo>
                        <a:pt x="147" y="323"/>
                      </a:lnTo>
                      <a:lnTo>
                        <a:pt x="139" y="315"/>
                      </a:lnTo>
                      <a:lnTo>
                        <a:pt x="139" y="295"/>
                      </a:lnTo>
                      <a:lnTo>
                        <a:pt x="122" y="295"/>
                      </a:lnTo>
                      <a:lnTo>
                        <a:pt x="116" y="315"/>
                      </a:lnTo>
                      <a:lnTo>
                        <a:pt x="110" y="295"/>
                      </a:lnTo>
                      <a:lnTo>
                        <a:pt x="108" y="276"/>
                      </a:lnTo>
                      <a:lnTo>
                        <a:pt x="129" y="268"/>
                      </a:lnTo>
                      <a:lnTo>
                        <a:pt x="141" y="273"/>
                      </a:lnTo>
                      <a:lnTo>
                        <a:pt x="143" y="240"/>
                      </a:lnTo>
                      <a:lnTo>
                        <a:pt x="131" y="229"/>
                      </a:lnTo>
                      <a:lnTo>
                        <a:pt x="124" y="201"/>
                      </a:lnTo>
                      <a:lnTo>
                        <a:pt x="118" y="167"/>
                      </a:lnTo>
                      <a:lnTo>
                        <a:pt x="96" y="156"/>
                      </a:lnTo>
                      <a:lnTo>
                        <a:pt x="86" y="142"/>
                      </a:lnTo>
                      <a:lnTo>
                        <a:pt x="69" y="134"/>
                      </a:lnTo>
                      <a:lnTo>
                        <a:pt x="78" y="164"/>
                      </a:lnTo>
                      <a:lnTo>
                        <a:pt x="59" y="178"/>
                      </a:lnTo>
                      <a:lnTo>
                        <a:pt x="47" y="145"/>
                      </a:lnTo>
                      <a:lnTo>
                        <a:pt x="37" y="137"/>
                      </a:lnTo>
                      <a:lnTo>
                        <a:pt x="37" y="117"/>
                      </a:lnTo>
                      <a:lnTo>
                        <a:pt x="24" y="95"/>
                      </a:lnTo>
                      <a:lnTo>
                        <a:pt x="8" y="81"/>
                      </a:lnTo>
                      <a:lnTo>
                        <a:pt x="0" y="67"/>
                      </a:lnTo>
                      <a:lnTo>
                        <a:pt x="4" y="56"/>
                      </a:lnTo>
                      <a:lnTo>
                        <a:pt x="16" y="61"/>
                      </a:lnTo>
                      <a:lnTo>
                        <a:pt x="20" y="47"/>
                      </a:lnTo>
                      <a:lnTo>
                        <a:pt x="16" y="28"/>
                      </a:lnTo>
                      <a:lnTo>
                        <a:pt x="14"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32" name="Freeform 22"/>
                <p:cNvSpPr>
                  <a:spLocks/>
                </p:cNvSpPr>
                <p:nvPr/>
              </p:nvSpPr>
              <p:spPr bwMode="ltGray">
                <a:xfrm>
                  <a:off x="4619" y="924"/>
                  <a:ext cx="150" cy="289"/>
                </a:xfrm>
                <a:custGeom>
                  <a:avLst/>
                  <a:gdLst>
                    <a:gd name="T0" fmla="*/ 31 w 150"/>
                    <a:gd name="T1" fmla="*/ 0 h 289"/>
                    <a:gd name="T2" fmla="*/ 60 w 150"/>
                    <a:gd name="T3" fmla="*/ 20 h 289"/>
                    <a:gd name="T4" fmla="*/ 77 w 150"/>
                    <a:gd name="T5" fmla="*/ 36 h 289"/>
                    <a:gd name="T6" fmla="*/ 89 w 150"/>
                    <a:gd name="T7" fmla="*/ 62 h 289"/>
                    <a:gd name="T8" fmla="*/ 99 w 150"/>
                    <a:gd name="T9" fmla="*/ 62 h 289"/>
                    <a:gd name="T10" fmla="*/ 97 w 150"/>
                    <a:gd name="T11" fmla="*/ 78 h 289"/>
                    <a:gd name="T12" fmla="*/ 108 w 150"/>
                    <a:gd name="T13" fmla="*/ 89 h 289"/>
                    <a:gd name="T14" fmla="*/ 116 w 150"/>
                    <a:gd name="T15" fmla="*/ 106 h 289"/>
                    <a:gd name="T16" fmla="*/ 135 w 150"/>
                    <a:gd name="T17" fmla="*/ 140 h 289"/>
                    <a:gd name="T18" fmla="*/ 149 w 150"/>
                    <a:gd name="T19" fmla="*/ 179 h 289"/>
                    <a:gd name="T20" fmla="*/ 124 w 150"/>
                    <a:gd name="T21" fmla="*/ 176 h 289"/>
                    <a:gd name="T22" fmla="*/ 104 w 150"/>
                    <a:gd name="T23" fmla="*/ 171 h 289"/>
                    <a:gd name="T24" fmla="*/ 118 w 150"/>
                    <a:gd name="T25" fmla="*/ 199 h 289"/>
                    <a:gd name="T26" fmla="*/ 118 w 150"/>
                    <a:gd name="T27" fmla="*/ 215 h 289"/>
                    <a:gd name="T28" fmla="*/ 118 w 150"/>
                    <a:gd name="T29" fmla="*/ 232 h 289"/>
                    <a:gd name="T30" fmla="*/ 110 w 150"/>
                    <a:gd name="T31" fmla="*/ 224 h 289"/>
                    <a:gd name="T32" fmla="*/ 101 w 150"/>
                    <a:gd name="T33" fmla="*/ 210 h 289"/>
                    <a:gd name="T34" fmla="*/ 83 w 150"/>
                    <a:gd name="T35" fmla="*/ 193 h 289"/>
                    <a:gd name="T36" fmla="*/ 74 w 150"/>
                    <a:gd name="T37" fmla="*/ 185 h 289"/>
                    <a:gd name="T38" fmla="*/ 58 w 150"/>
                    <a:gd name="T39" fmla="*/ 193 h 289"/>
                    <a:gd name="T40" fmla="*/ 48 w 150"/>
                    <a:gd name="T41" fmla="*/ 199 h 289"/>
                    <a:gd name="T42" fmla="*/ 54 w 150"/>
                    <a:gd name="T43" fmla="*/ 213 h 289"/>
                    <a:gd name="T44" fmla="*/ 70 w 150"/>
                    <a:gd name="T45" fmla="*/ 224 h 289"/>
                    <a:gd name="T46" fmla="*/ 85 w 150"/>
                    <a:gd name="T47" fmla="*/ 235 h 289"/>
                    <a:gd name="T48" fmla="*/ 91 w 150"/>
                    <a:gd name="T49" fmla="*/ 254 h 289"/>
                    <a:gd name="T50" fmla="*/ 89 w 150"/>
                    <a:gd name="T51" fmla="*/ 280 h 289"/>
                    <a:gd name="T52" fmla="*/ 89 w 150"/>
                    <a:gd name="T53" fmla="*/ 288 h 289"/>
                    <a:gd name="T54" fmla="*/ 83 w 150"/>
                    <a:gd name="T55" fmla="*/ 288 h 289"/>
                    <a:gd name="T56" fmla="*/ 74 w 150"/>
                    <a:gd name="T57" fmla="*/ 280 h 289"/>
                    <a:gd name="T58" fmla="*/ 70 w 150"/>
                    <a:gd name="T59" fmla="*/ 277 h 289"/>
                    <a:gd name="T60" fmla="*/ 64 w 150"/>
                    <a:gd name="T61" fmla="*/ 271 h 289"/>
                    <a:gd name="T62" fmla="*/ 58 w 150"/>
                    <a:gd name="T63" fmla="*/ 285 h 289"/>
                    <a:gd name="T64" fmla="*/ 48 w 150"/>
                    <a:gd name="T65" fmla="*/ 288 h 289"/>
                    <a:gd name="T66" fmla="*/ 41 w 150"/>
                    <a:gd name="T67" fmla="*/ 277 h 289"/>
                    <a:gd name="T68" fmla="*/ 41 w 150"/>
                    <a:gd name="T69" fmla="*/ 252 h 289"/>
                    <a:gd name="T70" fmla="*/ 39 w 150"/>
                    <a:gd name="T71" fmla="*/ 238 h 289"/>
                    <a:gd name="T72" fmla="*/ 29 w 150"/>
                    <a:gd name="T73" fmla="*/ 229 h 289"/>
                    <a:gd name="T74" fmla="*/ 19 w 150"/>
                    <a:gd name="T75" fmla="*/ 243 h 289"/>
                    <a:gd name="T76" fmla="*/ 4 w 150"/>
                    <a:gd name="T77" fmla="*/ 243 h 289"/>
                    <a:gd name="T78" fmla="*/ 0 w 150"/>
                    <a:gd name="T79" fmla="*/ 232 h 289"/>
                    <a:gd name="T80" fmla="*/ 4 w 150"/>
                    <a:gd name="T81" fmla="*/ 204 h 289"/>
                    <a:gd name="T82" fmla="*/ 15 w 150"/>
                    <a:gd name="T83" fmla="*/ 187 h 289"/>
                    <a:gd name="T84" fmla="*/ 14 w 150"/>
                    <a:gd name="T85" fmla="*/ 143 h 289"/>
                    <a:gd name="T86" fmla="*/ 14 w 150"/>
                    <a:gd name="T87" fmla="*/ 131 h 289"/>
                    <a:gd name="T88" fmla="*/ 25 w 150"/>
                    <a:gd name="T89" fmla="*/ 129 h 289"/>
                    <a:gd name="T90" fmla="*/ 35 w 150"/>
                    <a:gd name="T91" fmla="*/ 140 h 289"/>
                    <a:gd name="T92" fmla="*/ 52 w 150"/>
                    <a:gd name="T93" fmla="*/ 145 h 289"/>
                    <a:gd name="T94" fmla="*/ 52 w 150"/>
                    <a:gd name="T95" fmla="*/ 126 h 289"/>
                    <a:gd name="T96" fmla="*/ 45 w 150"/>
                    <a:gd name="T97" fmla="*/ 115 h 289"/>
                    <a:gd name="T98" fmla="*/ 41 w 150"/>
                    <a:gd name="T99" fmla="*/ 106 h 289"/>
                    <a:gd name="T100" fmla="*/ 46 w 150"/>
                    <a:gd name="T101" fmla="*/ 106 h 289"/>
                    <a:gd name="T102" fmla="*/ 50 w 150"/>
                    <a:gd name="T103" fmla="*/ 106 h 289"/>
                    <a:gd name="T104" fmla="*/ 54 w 150"/>
                    <a:gd name="T105" fmla="*/ 106 h 289"/>
                    <a:gd name="T106" fmla="*/ 58 w 150"/>
                    <a:gd name="T107" fmla="*/ 106 h 289"/>
                    <a:gd name="T108" fmla="*/ 64 w 150"/>
                    <a:gd name="T109" fmla="*/ 98 h 289"/>
                    <a:gd name="T110" fmla="*/ 62 w 150"/>
                    <a:gd name="T111" fmla="*/ 89 h 289"/>
                    <a:gd name="T112" fmla="*/ 56 w 150"/>
                    <a:gd name="T113" fmla="*/ 70 h 289"/>
                    <a:gd name="T114" fmla="*/ 45 w 150"/>
                    <a:gd name="T115" fmla="*/ 50 h 289"/>
                    <a:gd name="T116" fmla="*/ 29 w 150"/>
                    <a:gd name="T117" fmla="*/ 39 h 289"/>
                    <a:gd name="T118" fmla="*/ 23 w 150"/>
                    <a:gd name="T119" fmla="*/ 28 h 289"/>
                    <a:gd name="T120" fmla="*/ 31 w 150"/>
                    <a:gd name="T121" fmla="*/ 0 h 28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50" h="289">
                      <a:moveTo>
                        <a:pt x="31" y="0"/>
                      </a:moveTo>
                      <a:lnTo>
                        <a:pt x="60" y="20"/>
                      </a:lnTo>
                      <a:lnTo>
                        <a:pt x="77" y="36"/>
                      </a:lnTo>
                      <a:lnTo>
                        <a:pt x="89" y="62"/>
                      </a:lnTo>
                      <a:lnTo>
                        <a:pt x="99" y="62"/>
                      </a:lnTo>
                      <a:lnTo>
                        <a:pt x="97" y="78"/>
                      </a:lnTo>
                      <a:lnTo>
                        <a:pt x="108" y="89"/>
                      </a:lnTo>
                      <a:lnTo>
                        <a:pt x="116" y="106"/>
                      </a:lnTo>
                      <a:lnTo>
                        <a:pt x="135" y="140"/>
                      </a:lnTo>
                      <a:lnTo>
                        <a:pt x="149" y="179"/>
                      </a:lnTo>
                      <a:lnTo>
                        <a:pt x="124" y="176"/>
                      </a:lnTo>
                      <a:lnTo>
                        <a:pt x="104" y="171"/>
                      </a:lnTo>
                      <a:lnTo>
                        <a:pt x="118" y="199"/>
                      </a:lnTo>
                      <a:lnTo>
                        <a:pt x="118" y="215"/>
                      </a:lnTo>
                      <a:lnTo>
                        <a:pt x="118" y="232"/>
                      </a:lnTo>
                      <a:lnTo>
                        <a:pt x="110" y="224"/>
                      </a:lnTo>
                      <a:lnTo>
                        <a:pt x="101" y="210"/>
                      </a:lnTo>
                      <a:lnTo>
                        <a:pt x="83" y="193"/>
                      </a:lnTo>
                      <a:lnTo>
                        <a:pt x="74" y="185"/>
                      </a:lnTo>
                      <a:lnTo>
                        <a:pt x="58" y="193"/>
                      </a:lnTo>
                      <a:lnTo>
                        <a:pt x="48" y="199"/>
                      </a:lnTo>
                      <a:lnTo>
                        <a:pt x="54" y="213"/>
                      </a:lnTo>
                      <a:lnTo>
                        <a:pt x="70" y="224"/>
                      </a:lnTo>
                      <a:lnTo>
                        <a:pt x="85" y="235"/>
                      </a:lnTo>
                      <a:lnTo>
                        <a:pt x="91" y="254"/>
                      </a:lnTo>
                      <a:lnTo>
                        <a:pt x="89" y="280"/>
                      </a:lnTo>
                      <a:lnTo>
                        <a:pt x="89" y="288"/>
                      </a:lnTo>
                      <a:lnTo>
                        <a:pt x="83" y="288"/>
                      </a:lnTo>
                      <a:lnTo>
                        <a:pt x="74" y="280"/>
                      </a:lnTo>
                      <a:lnTo>
                        <a:pt x="70" y="277"/>
                      </a:lnTo>
                      <a:lnTo>
                        <a:pt x="64" y="271"/>
                      </a:lnTo>
                      <a:lnTo>
                        <a:pt x="58" y="285"/>
                      </a:lnTo>
                      <a:lnTo>
                        <a:pt x="48" y="288"/>
                      </a:lnTo>
                      <a:lnTo>
                        <a:pt x="41" y="277"/>
                      </a:lnTo>
                      <a:lnTo>
                        <a:pt x="41" y="252"/>
                      </a:lnTo>
                      <a:lnTo>
                        <a:pt x="39" y="238"/>
                      </a:lnTo>
                      <a:lnTo>
                        <a:pt x="29" y="229"/>
                      </a:lnTo>
                      <a:lnTo>
                        <a:pt x="19" y="243"/>
                      </a:lnTo>
                      <a:lnTo>
                        <a:pt x="4" y="243"/>
                      </a:lnTo>
                      <a:lnTo>
                        <a:pt x="0" y="232"/>
                      </a:lnTo>
                      <a:lnTo>
                        <a:pt x="4" y="204"/>
                      </a:lnTo>
                      <a:lnTo>
                        <a:pt x="15" y="187"/>
                      </a:lnTo>
                      <a:lnTo>
                        <a:pt x="14" y="143"/>
                      </a:lnTo>
                      <a:lnTo>
                        <a:pt x="14" y="131"/>
                      </a:lnTo>
                      <a:lnTo>
                        <a:pt x="25" y="129"/>
                      </a:lnTo>
                      <a:lnTo>
                        <a:pt x="35" y="140"/>
                      </a:lnTo>
                      <a:lnTo>
                        <a:pt x="52" y="145"/>
                      </a:lnTo>
                      <a:lnTo>
                        <a:pt x="52" y="126"/>
                      </a:lnTo>
                      <a:lnTo>
                        <a:pt x="45" y="115"/>
                      </a:lnTo>
                      <a:lnTo>
                        <a:pt x="41" y="106"/>
                      </a:lnTo>
                      <a:lnTo>
                        <a:pt x="46" y="106"/>
                      </a:lnTo>
                      <a:lnTo>
                        <a:pt x="50" y="106"/>
                      </a:lnTo>
                      <a:lnTo>
                        <a:pt x="54" y="106"/>
                      </a:lnTo>
                      <a:lnTo>
                        <a:pt x="58" y="106"/>
                      </a:lnTo>
                      <a:lnTo>
                        <a:pt x="64" y="98"/>
                      </a:lnTo>
                      <a:lnTo>
                        <a:pt x="62" y="89"/>
                      </a:lnTo>
                      <a:lnTo>
                        <a:pt x="56" y="70"/>
                      </a:lnTo>
                      <a:lnTo>
                        <a:pt x="45" y="50"/>
                      </a:lnTo>
                      <a:lnTo>
                        <a:pt x="29" y="39"/>
                      </a:lnTo>
                      <a:lnTo>
                        <a:pt x="23" y="28"/>
                      </a:lnTo>
                      <a:lnTo>
                        <a:pt x="31"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33" name="Freeform 23"/>
                <p:cNvSpPr>
                  <a:spLocks/>
                </p:cNvSpPr>
                <p:nvPr/>
              </p:nvSpPr>
              <p:spPr bwMode="ltGray">
                <a:xfrm>
                  <a:off x="4448" y="576"/>
                  <a:ext cx="165" cy="237"/>
                </a:xfrm>
                <a:custGeom>
                  <a:avLst/>
                  <a:gdLst>
                    <a:gd name="T0" fmla="*/ 0 w 165"/>
                    <a:gd name="T1" fmla="*/ 0 h 237"/>
                    <a:gd name="T2" fmla="*/ 16 w 165"/>
                    <a:gd name="T3" fmla="*/ 0 h 237"/>
                    <a:gd name="T4" fmla="*/ 21 w 165"/>
                    <a:gd name="T5" fmla="*/ 17 h 237"/>
                    <a:gd name="T6" fmla="*/ 43 w 165"/>
                    <a:gd name="T7" fmla="*/ 42 h 237"/>
                    <a:gd name="T8" fmla="*/ 53 w 165"/>
                    <a:gd name="T9" fmla="*/ 69 h 237"/>
                    <a:gd name="T10" fmla="*/ 68 w 165"/>
                    <a:gd name="T11" fmla="*/ 72 h 237"/>
                    <a:gd name="T12" fmla="*/ 80 w 165"/>
                    <a:gd name="T13" fmla="*/ 78 h 237"/>
                    <a:gd name="T14" fmla="*/ 90 w 165"/>
                    <a:gd name="T15" fmla="*/ 89 h 237"/>
                    <a:gd name="T16" fmla="*/ 102 w 165"/>
                    <a:gd name="T17" fmla="*/ 89 h 237"/>
                    <a:gd name="T18" fmla="*/ 115 w 165"/>
                    <a:gd name="T19" fmla="*/ 106 h 237"/>
                    <a:gd name="T20" fmla="*/ 127 w 165"/>
                    <a:gd name="T21" fmla="*/ 119 h 237"/>
                    <a:gd name="T22" fmla="*/ 141 w 165"/>
                    <a:gd name="T23" fmla="*/ 128 h 237"/>
                    <a:gd name="T24" fmla="*/ 139 w 165"/>
                    <a:gd name="T25" fmla="*/ 136 h 237"/>
                    <a:gd name="T26" fmla="*/ 131 w 165"/>
                    <a:gd name="T27" fmla="*/ 142 h 237"/>
                    <a:gd name="T28" fmla="*/ 123 w 165"/>
                    <a:gd name="T29" fmla="*/ 142 h 237"/>
                    <a:gd name="T30" fmla="*/ 119 w 165"/>
                    <a:gd name="T31" fmla="*/ 150 h 237"/>
                    <a:gd name="T32" fmla="*/ 135 w 165"/>
                    <a:gd name="T33" fmla="*/ 167 h 237"/>
                    <a:gd name="T34" fmla="*/ 146 w 165"/>
                    <a:gd name="T35" fmla="*/ 183 h 237"/>
                    <a:gd name="T36" fmla="*/ 164 w 165"/>
                    <a:gd name="T37" fmla="*/ 200 h 237"/>
                    <a:gd name="T38" fmla="*/ 152 w 165"/>
                    <a:gd name="T39" fmla="*/ 219 h 237"/>
                    <a:gd name="T40" fmla="*/ 143 w 165"/>
                    <a:gd name="T41" fmla="*/ 225 h 237"/>
                    <a:gd name="T42" fmla="*/ 144 w 165"/>
                    <a:gd name="T43" fmla="*/ 236 h 237"/>
                    <a:gd name="T44" fmla="*/ 127 w 165"/>
                    <a:gd name="T45" fmla="*/ 236 h 237"/>
                    <a:gd name="T46" fmla="*/ 121 w 165"/>
                    <a:gd name="T47" fmla="*/ 228 h 237"/>
                    <a:gd name="T48" fmla="*/ 107 w 165"/>
                    <a:gd name="T49" fmla="*/ 205 h 237"/>
                    <a:gd name="T50" fmla="*/ 98 w 165"/>
                    <a:gd name="T51" fmla="*/ 186 h 237"/>
                    <a:gd name="T52" fmla="*/ 82 w 165"/>
                    <a:gd name="T53" fmla="*/ 153 h 237"/>
                    <a:gd name="T54" fmla="*/ 64 w 165"/>
                    <a:gd name="T55" fmla="*/ 128 h 237"/>
                    <a:gd name="T56" fmla="*/ 45 w 165"/>
                    <a:gd name="T57" fmla="*/ 92 h 237"/>
                    <a:gd name="T58" fmla="*/ 33 w 165"/>
                    <a:gd name="T59" fmla="*/ 81 h 237"/>
                    <a:gd name="T60" fmla="*/ 23 w 165"/>
                    <a:gd name="T61" fmla="*/ 72 h 237"/>
                    <a:gd name="T62" fmla="*/ 20 w 165"/>
                    <a:gd name="T63" fmla="*/ 53 h 237"/>
                    <a:gd name="T64" fmla="*/ 2 w 165"/>
                    <a:gd name="T65" fmla="*/ 36 h 237"/>
                    <a:gd name="T66" fmla="*/ 2 w 165"/>
                    <a:gd name="T67" fmla="*/ 25 h 237"/>
                    <a:gd name="T68" fmla="*/ 0 w 165"/>
                    <a:gd name="T69" fmla="*/ 0 h 23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65" h="237">
                      <a:moveTo>
                        <a:pt x="0" y="0"/>
                      </a:moveTo>
                      <a:lnTo>
                        <a:pt x="16" y="0"/>
                      </a:lnTo>
                      <a:lnTo>
                        <a:pt x="21" y="17"/>
                      </a:lnTo>
                      <a:lnTo>
                        <a:pt x="43" y="42"/>
                      </a:lnTo>
                      <a:lnTo>
                        <a:pt x="53" y="69"/>
                      </a:lnTo>
                      <a:lnTo>
                        <a:pt x="68" y="72"/>
                      </a:lnTo>
                      <a:lnTo>
                        <a:pt x="80" y="78"/>
                      </a:lnTo>
                      <a:lnTo>
                        <a:pt x="90" y="89"/>
                      </a:lnTo>
                      <a:lnTo>
                        <a:pt x="102" y="89"/>
                      </a:lnTo>
                      <a:lnTo>
                        <a:pt x="115" y="106"/>
                      </a:lnTo>
                      <a:lnTo>
                        <a:pt x="127" y="119"/>
                      </a:lnTo>
                      <a:lnTo>
                        <a:pt x="141" y="128"/>
                      </a:lnTo>
                      <a:lnTo>
                        <a:pt x="139" y="136"/>
                      </a:lnTo>
                      <a:lnTo>
                        <a:pt x="131" y="142"/>
                      </a:lnTo>
                      <a:lnTo>
                        <a:pt x="123" y="142"/>
                      </a:lnTo>
                      <a:lnTo>
                        <a:pt x="119" y="150"/>
                      </a:lnTo>
                      <a:lnTo>
                        <a:pt x="135" y="167"/>
                      </a:lnTo>
                      <a:lnTo>
                        <a:pt x="146" y="183"/>
                      </a:lnTo>
                      <a:lnTo>
                        <a:pt x="164" y="200"/>
                      </a:lnTo>
                      <a:lnTo>
                        <a:pt x="152" y="219"/>
                      </a:lnTo>
                      <a:lnTo>
                        <a:pt x="143" y="225"/>
                      </a:lnTo>
                      <a:lnTo>
                        <a:pt x="144" y="236"/>
                      </a:lnTo>
                      <a:lnTo>
                        <a:pt x="127" y="236"/>
                      </a:lnTo>
                      <a:lnTo>
                        <a:pt x="121" y="228"/>
                      </a:lnTo>
                      <a:lnTo>
                        <a:pt x="107" y="205"/>
                      </a:lnTo>
                      <a:lnTo>
                        <a:pt x="98" y="186"/>
                      </a:lnTo>
                      <a:lnTo>
                        <a:pt x="82" y="153"/>
                      </a:lnTo>
                      <a:lnTo>
                        <a:pt x="64" y="128"/>
                      </a:lnTo>
                      <a:lnTo>
                        <a:pt x="45" y="92"/>
                      </a:lnTo>
                      <a:lnTo>
                        <a:pt x="33" y="81"/>
                      </a:lnTo>
                      <a:lnTo>
                        <a:pt x="23" y="72"/>
                      </a:lnTo>
                      <a:lnTo>
                        <a:pt x="20" y="53"/>
                      </a:lnTo>
                      <a:lnTo>
                        <a:pt x="2" y="36"/>
                      </a:lnTo>
                      <a:lnTo>
                        <a:pt x="2" y="25"/>
                      </a:lnTo>
                      <a:lnTo>
                        <a:pt x="0"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grpSp>
          <p:grpSp>
            <p:nvGrpSpPr>
              <p:cNvPr id="15" name="Group 24"/>
              <p:cNvGrpSpPr>
                <a:grpSpLocks/>
              </p:cNvGrpSpPr>
              <p:nvPr/>
            </p:nvGrpSpPr>
            <p:grpSpPr bwMode="auto">
              <a:xfrm>
                <a:off x="2314" y="89"/>
                <a:ext cx="2387" cy="2766"/>
                <a:chOff x="2314" y="89"/>
                <a:chExt cx="2387" cy="2766"/>
              </a:xfrm>
            </p:grpSpPr>
            <p:sp>
              <p:nvSpPr>
                <p:cNvPr id="16" name="Freeform 25"/>
                <p:cNvSpPr>
                  <a:spLocks/>
                </p:cNvSpPr>
                <p:nvPr/>
              </p:nvSpPr>
              <p:spPr bwMode="ltGray">
                <a:xfrm>
                  <a:off x="2314" y="1056"/>
                  <a:ext cx="1187" cy="1799"/>
                </a:xfrm>
                <a:custGeom>
                  <a:avLst/>
                  <a:gdLst>
                    <a:gd name="T0" fmla="*/ 906 w 1187"/>
                    <a:gd name="T1" fmla="*/ 290 h 1799"/>
                    <a:gd name="T2" fmla="*/ 1017 w 1187"/>
                    <a:gd name="T3" fmla="*/ 589 h 1799"/>
                    <a:gd name="T4" fmla="*/ 1062 w 1187"/>
                    <a:gd name="T5" fmla="*/ 664 h 1799"/>
                    <a:gd name="T6" fmla="*/ 1159 w 1187"/>
                    <a:gd name="T7" fmla="*/ 645 h 1799"/>
                    <a:gd name="T8" fmla="*/ 1184 w 1187"/>
                    <a:gd name="T9" fmla="*/ 718 h 1799"/>
                    <a:gd name="T10" fmla="*/ 1067 w 1187"/>
                    <a:gd name="T11" fmla="*/ 919 h 1799"/>
                    <a:gd name="T12" fmla="*/ 972 w 1187"/>
                    <a:gd name="T13" fmla="*/ 1150 h 1799"/>
                    <a:gd name="T14" fmla="*/ 986 w 1187"/>
                    <a:gd name="T15" fmla="*/ 1234 h 1799"/>
                    <a:gd name="T16" fmla="*/ 986 w 1187"/>
                    <a:gd name="T17" fmla="*/ 1318 h 1799"/>
                    <a:gd name="T18" fmla="*/ 943 w 1187"/>
                    <a:gd name="T19" fmla="*/ 1349 h 1799"/>
                    <a:gd name="T20" fmla="*/ 881 w 1187"/>
                    <a:gd name="T21" fmla="*/ 1463 h 1799"/>
                    <a:gd name="T22" fmla="*/ 857 w 1187"/>
                    <a:gd name="T23" fmla="*/ 1561 h 1799"/>
                    <a:gd name="T24" fmla="*/ 799 w 1187"/>
                    <a:gd name="T25" fmla="*/ 1695 h 1799"/>
                    <a:gd name="T26" fmla="*/ 766 w 1187"/>
                    <a:gd name="T27" fmla="*/ 1725 h 1799"/>
                    <a:gd name="T28" fmla="*/ 694 w 1187"/>
                    <a:gd name="T29" fmla="*/ 1792 h 1799"/>
                    <a:gd name="T30" fmla="*/ 607 w 1187"/>
                    <a:gd name="T31" fmla="*/ 1770 h 1799"/>
                    <a:gd name="T32" fmla="*/ 597 w 1187"/>
                    <a:gd name="T33" fmla="*/ 1706 h 1799"/>
                    <a:gd name="T34" fmla="*/ 558 w 1187"/>
                    <a:gd name="T35" fmla="*/ 1617 h 1799"/>
                    <a:gd name="T36" fmla="*/ 550 w 1187"/>
                    <a:gd name="T37" fmla="*/ 1541 h 1799"/>
                    <a:gd name="T38" fmla="*/ 539 w 1187"/>
                    <a:gd name="T39" fmla="*/ 1491 h 1799"/>
                    <a:gd name="T40" fmla="*/ 502 w 1187"/>
                    <a:gd name="T41" fmla="*/ 1435 h 1799"/>
                    <a:gd name="T42" fmla="*/ 478 w 1187"/>
                    <a:gd name="T43" fmla="*/ 1362 h 1799"/>
                    <a:gd name="T44" fmla="*/ 511 w 1187"/>
                    <a:gd name="T45" fmla="*/ 1240 h 1799"/>
                    <a:gd name="T46" fmla="*/ 496 w 1187"/>
                    <a:gd name="T47" fmla="*/ 1067 h 1799"/>
                    <a:gd name="T48" fmla="*/ 443 w 1187"/>
                    <a:gd name="T49" fmla="*/ 980 h 1799"/>
                    <a:gd name="T50" fmla="*/ 436 w 1187"/>
                    <a:gd name="T51" fmla="*/ 843 h 1799"/>
                    <a:gd name="T52" fmla="*/ 360 w 1187"/>
                    <a:gd name="T53" fmla="*/ 793 h 1799"/>
                    <a:gd name="T54" fmla="*/ 261 w 1187"/>
                    <a:gd name="T55" fmla="*/ 807 h 1799"/>
                    <a:gd name="T56" fmla="*/ 56 w 1187"/>
                    <a:gd name="T57" fmla="*/ 698 h 1799"/>
                    <a:gd name="T58" fmla="*/ 10 w 1187"/>
                    <a:gd name="T59" fmla="*/ 522 h 1799"/>
                    <a:gd name="T60" fmla="*/ 47 w 1187"/>
                    <a:gd name="T61" fmla="*/ 396 h 1799"/>
                    <a:gd name="T62" fmla="*/ 115 w 1187"/>
                    <a:gd name="T63" fmla="*/ 260 h 1799"/>
                    <a:gd name="T64" fmla="*/ 216 w 1187"/>
                    <a:gd name="T65" fmla="*/ 156 h 1799"/>
                    <a:gd name="T66" fmla="*/ 292 w 1187"/>
                    <a:gd name="T67" fmla="*/ 47 h 1799"/>
                    <a:gd name="T68" fmla="*/ 362 w 1187"/>
                    <a:gd name="T69" fmla="*/ 75 h 1799"/>
                    <a:gd name="T70" fmla="*/ 437 w 1187"/>
                    <a:gd name="T71" fmla="*/ 28 h 1799"/>
                    <a:gd name="T72" fmla="*/ 490 w 1187"/>
                    <a:gd name="T73" fmla="*/ 6 h 1799"/>
                    <a:gd name="T74" fmla="*/ 531 w 1187"/>
                    <a:gd name="T75" fmla="*/ 61 h 1799"/>
                    <a:gd name="T76" fmla="*/ 612 w 1187"/>
                    <a:gd name="T77" fmla="*/ 151 h 1799"/>
                    <a:gd name="T78" fmla="*/ 669 w 1187"/>
                    <a:gd name="T79" fmla="*/ 109 h 1799"/>
                    <a:gd name="T80" fmla="*/ 754 w 1187"/>
                    <a:gd name="T81" fmla="*/ 140 h 1799"/>
                    <a:gd name="T82" fmla="*/ 848 w 1187"/>
                    <a:gd name="T83" fmla="*/ 137 h 179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187" h="1799">
                      <a:moveTo>
                        <a:pt x="887" y="215"/>
                      </a:moveTo>
                      <a:lnTo>
                        <a:pt x="906" y="290"/>
                      </a:lnTo>
                      <a:lnTo>
                        <a:pt x="943" y="405"/>
                      </a:lnTo>
                      <a:lnTo>
                        <a:pt x="1017" y="589"/>
                      </a:lnTo>
                      <a:lnTo>
                        <a:pt x="1044" y="611"/>
                      </a:lnTo>
                      <a:lnTo>
                        <a:pt x="1062" y="664"/>
                      </a:lnTo>
                      <a:lnTo>
                        <a:pt x="1120" y="662"/>
                      </a:lnTo>
                      <a:lnTo>
                        <a:pt x="1159" y="645"/>
                      </a:lnTo>
                      <a:lnTo>
                        <a:pt x="1186" y="645"/>
                      </a:lnTo>
                      <a:lnTo>
                        <a:pt x="1184" y="718"/>
                      </a:lnTo>
                      <a:lnTo>
                        <a:pt x="1174" y="757"/>
                      </a:lnTo>
                      <a:lnTo>
                        <a:pt x="1067" y="919"/>
                      </a:lnTo>
                      <a:lnTo>
                        <a:pt x="970" y="1086"/>
                      </a:lnTo>
                      <a:lnTo>
                        <a:pt x="972" y="1150"/>
                      </a:lnTo>
                      <a:lnTo>
                        <a:pt x="999" y="1198"/>
                      </a:lnTo>
                      <a:lnTo>
                        <a:pt x="986" y="1234"/>
                      </a:lnTo>
                      <a:lnTo>
                        <a:pt x="994" y="1281"/>
                      </a:lnTo>
                      <a:lnTo>
                        <a:pt x="986" y="1318"/>
                      </a:lnTo>
                      <a:lnTo>
                        <a:pt x="962" y="1349"/>
                      </a:lnTo>
                      <a:lnTo>
                        <a:pt x="943" y="1349"/>
                      </a:lnTo>
                      <a:lnTo>
                        <a:pt x="910" y="1402"/>
                      </a:lnTo>
                      <a:lnTo>
                        <a:pt x="881" y="1463"/>
                      </a:lnTo>
                      <a:lnTo>
                        <a:pt x="887" y="1530"/>
                      </a:lnTo>
                      <a:lnTo>
                        <a:pt x="857" y="1561"/>
                      </a:lnTo>
                      <a:lnTo>
                        <a:pt x="830" y="1630"/>
                      </a:lnTo>
                      <a:lnTo>
                        <a:pt x="799" y="1695"/>
                      </a:lnTo>
                      <a:lnTo>
                        <a:pt x="782" y="1720"/>
                      </a:lnTo>
                      <a:lnTo>
                        <a:pt x="766" y="1725"/>
                      </a:lnTo>
                      <a:lnTo>
                        <a:pt x="739" y="1767"/>
                      </a:lnTo>
                      <a:lnTo>
                        <a:pt x="694" y="1792"/>
                      </a:lnTo>
                      <a:lnTo>
                        <a:pt x="638" y="1798"/>
                      </a:lnTo>
                      <a:lnTo>
                        <a:pt x="607" y="1770"/>
                      </a:lnTo>
                      <a:lnTo>
                        <a:pt x="603" y="1742"/>
                      </a:lnTo>
                      <a:lnTo>
                        <a:pt x="597" y="1706"/>
                      </a:lnTo>
                      <a:lnTo>
                        <a:pt x="576" y="1686"/>
                      </a:lnTo>
                      <a:lnTo>
                        <a:pt x="558" y="1617"/>
                      </a:lnTo>
                      <a:lnTo>
                        <a:pt x="552" y="1583"/>
                      </a:lnTo>
                      <a:lnTo>
                        <a:pt x="550" y="1541"/>
                      </a:lnTo>
                      <a:lnTo>
                        <a:pt x="541" y="1510"/>
                      </a:lnTo>
                      <a:lnTo>
                        <a:pt x="539" y="1491"/>
                      </a:lnTo>
                      <a:lnTo>
                        <a:pt x="521" y="1460"/>
                      </a:lnTo>
                      <a:lnTo>
                        <a:pt x="502" y="1435"/>
                      </a:lnTo>
                      <a:lnTo>
                        <a:pt x="488" y="1393"/>
                      </a:lnTo>
                      <a:lnTo>
                        <a:pt x="478" y="1362"/>
                      </a:lnTo>
                      <a:lnTo>
                        <a:pt x="482" y="1312"/>
                      </a:lnTo>
                      <a:lnTo>
                        <a:pt x="511" y="1240"/>
                      </a:lnTo>
                      <a:lnTo>
                        <a:pt x="517" y="1159"/>
                      </a:lnTo>
                      <a:lnTo>
                        <a:pt x="496" y="1067"/>
                      </a:lnTo>
                      <a:lnTo>
                        <a:pt x="465" y="1030"/>
                      </a:lnTo>
                      <a:lnTo>
                        <a:pt x="443" y="980"/>
                      </a:lnTo>
                      <a:lnTo>
                        <a:pt x="451" y="902"/>
                      </a:lnTo>
                      <a:lnTo>
                        <a:pt x="436" y="843"/>
                      </a:lnTo>
                      <a:lnTo>
                        <a:pt x="399" y="838"/>
                      </a:lnTo>
                      <a:lnTo>
                        <a:pt x="360" y="793"/>
                      </a:lnTo>
                      <a:lnTo>
                        <a:pt x="311" y="768"/>
                      </a:lnTo>
                      <a:lnTo>
                        <a:pt x="261" y="807"/>
                      </a:lnTo>
                      <a:lnTo>
                        <a:pt x="128" y="796"/>
                      </a:lnTo>
                      <a:lnTo>
                        <a:pt x="56" y="698"/>
                      </a:lnTo>
                      <a:lnTo>
                        <a:pt x="0" y="567"/>
                      </a:lnTo>
                      <a:lnTo>
                        <a:pt x="10" y="522"/>
                      </a:lnTo>
                      <a:lnTo>
                        <a:pt x="35" y="489"/>
                      </a:lnTo>
                      <a:lnTo>
                        <a:pt x="47" y="396"/>
                      </a:lnTo>
                      <a:lnTo>
                        <a:pt x="64" y="329"/>
                      </a:lnTo>
                      <a:lnTo>
                        <a:pt x="115" y="260"/>
                      </a:lnTo>
                      <a:lnTo>
                        <a:pt x="167" y="229"/>
                      </a:lnTo>
                      <a:lnTo>
                        <a:pt x="216" y="156"/>
                      </a:lnTo>
                      <a:lnTo>
                        <a:pt x="227" y="126"/>
                      </a:lnTo>
                      <a:lnTo>
                        <a:pt x="292" y="47"/>
                      </a:lnTo>
                      <a:lnTo>
                        <a:pt x="332" y="78"/>
                      </a:lnTo>
                      <a:lnTo>
                        <a:pt x="362" y="75"/>
                      </a:lnTo>
                      <a:lnTo>
                        <a:pt x="397" y="34"/>
                      </a:lnTo>
                      <a:lnTo>
                        <a:pt x="437" y="28"/>
                      </a:lnTo>
                      <a:lnTo>
                        <a:pt x="465" y="39"/>
                      </a:lnTo>
                      <a:lnTo>
                        <a:pt x="490" y="6"/>
                      </a:lnTo>
                      <a:lnTo>
                        <a:pt x="523" y="0"/>
                      </a:lnTo>
                      <a:lnTo>
                        <a:pt x="531" y="61"/>
                      </a:lnTo>
                      <a:lnTo>
                        <a:pt x="552" y="106"/>
                      </a:lnTo>
                      <a:lnTo>
                        <a:pt x="612" y="151"/>
                      </a:lnTo>
                      <a:lnTo>
                        <a:pt x="663" y="159"/>
                      </a:lnTo>
                      <a:lnTo>
                        <a:pt x="669" y="109"/>
                      </a:lnTo>
                      <a:lnTo>
                        <a:pt x="708" y="109"/>
                      </a:lnTo>
                      <a:lnTo>
                        <a:pt x="754" y="140"/>
                      </a:lnTo>
                      <a:lnTo>
                        <a:pt x="805" y="156"/>
                      </a:lnTo>
                      <a:lnTo>
                        <a:pt x="848" y="137"/>
                      </a:lnTo>
                      <a:lnTo>
                        <a:pt x="887" y="215"/>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grpSp>
              <p:nvGrpSpPr>
                <p:cNvPr id="17" name="Group 26"/>
                <p:cNvGrpSpPr>
                  <a:grpSpLocks/>
                </p:cNvGrpSpPr>
                <p:nvPr/>
              </p:nvGrpSpPr>
              <p:grpSpPr bwMode="auto">
                <a:xfrm>
                  <a:off x="2395" y="89"/>
                  <a:ext cx="526" cy="620"/>
                  <a:chOff x="2395" y="89"/>
                  <a:chExt cx="526" cy="620"/>
                </a:xfrm>
              </p:grpSpPr>
              <p:grpSp>
                <p:nvGrpSpPr>
                  <p:cNvPr id="20" name="Group 27"/>
                  <p:cNvGrpSpPr>
                    <a:grpSpLocks/>
                  </p:cNvGrpSpPr>
                  <p:nvPr/>
                </p:nvGrpSpPr>
                <p:grpSpPr bwMode="auto">
                  <a:xfrm>
                    <a:off x="2603" y="476"/>
                    <a:ext cx="165" cy="233"/>
                    <a:chOff x="2603" y="476"/>
                    <a:chExt cx="165" cy="233"/>
                  </a:xfrm>
                </p:grpSpPr>
                <p:sp>
                  <p:nvSpPr>
                    <p:cNvPr id="22" name="Freeform 28"/>
                    <p:cNvSpPr>
                      <a:spLocks/>
                    </p:cNvSpPr>
                    <p:nvPr/>
                  </p:nvSpPr>
                  <p:spPr bwMode="ltGray">
                    <a:xfrm>
                      <a:off x="2603" y="561"/>
                      <a:ext cx="78" cy="132"/>
                    </a:xfrm>
                    <a:custGeom>
                      <a:avLst/>
                      <a:gdLst>
                        <a:gd name="T0" fmla="*/ 18 w 78"/>
                        <a:gd name="T1" fmla="*/ 40 h 132"/>
                        <a:gd name="T2" fmla="*/ 24 w 78"/>
                        <a:gd name="T3" fmla="*/ 26 h 132"/>
                        <a:gd name="T4" fmla="*/ 38 w 78"/>
                        <a:gd name="T5" fmla="*/ 26 h 132"/>
                        <a:gd name="T6" fmla="*/ 57 w 78"/>
                        <a:gd name="T7" fmla="*/ 0 h 132"/>
                        <a:gd name="T8" fmla="*/ 63 w 78"/>
                        <a:gd name="T9" fmla="*/ 17 h 132"/>
                        <a:gd name="T10" fmla="*/ 73 w 78"/>
                        <a:gd name="T11" fmla="*/ 17 h 132"/>
                        <a:gd name="T12" fmla="*/ 77 w 78"/>
                        <a:gd name="T13" fmla="*/ 26 h 132"/>
                        <a:gd name="T14" fmla="*/ 71 w 78"/>
                        <a:gd name="T15" fmla="*/ 40 h 132"/>
                        <a:gd name="T16" fmla="*/ 63 w 78"/>
                        <a:gd name="T17" fmla="*/ 46 h 132"/>
                        <a:gd name="T18" fmla="*/ 63 w 78"/>
                        <a:gd name="T19" fmla="*/ 57 h 132"/>
                        <a:gd name="T20" fmla="*/ 61 w 78"/>
                        <a:gd name="T21" fmla="*/ 63 h 132"/>
                        <a:gd name="T22" fmla="*/ 59 w 78"/>
                        <a:gd name="T23" fmla="*/ 71 h 132"/>
                        <a:gd name="T24" fmla="*/ 63 w 78"/>
                        <a:gd name="T25" fmla="*/ 83 h 132"/>
                        <a:gd name="T26" fmla="*/ 57 w 78"/>
                        <a:gd name="T27" fmla="*/ 94 h 132"/>
                        <a:gd name="T28" fmla="*/ 51 w 78"/>
                        <a:gd name="T29" fmla="*/ 100 h 132"/>
                        <a:gd name="T30" fmla="*/ 45 w 78"/>
                        <a:gd name="T31" fmla="*/ 100 h 132"/>
                        <a:gd name="T32" fmla="*/ 43 w 78"/>
                        <a:gd name="T33" fmla="*/ 103 h 132"/>
                        <a:gd name="T34" fmla="*/ 41 w 78"/>
                        <a:gd name="T35" fmla="*/ 111 h 132"/>
                        <a:gd name="T36" fmla="*/ 32 w 78"/>
                        <a:gd name="T37" fmla="*/ 114 h 132"/>
                        <a:gd name="T38" fmla="*/ 30 w 78"/>
                        <a:gd name="T39" fmla="*/ 111 h 132"/>
                        <a:gd name="T40" fmla="*/ 22 w 78"/>
                        <a:gd name="T41" fmla="*/ 120 h 132"/>
                        <a:gd name="T42" fmla="*/ 20 w 78"/>
                        <a:gd name="T43" fmla="*/ 122 h 132"/>
                        <a:gd name="T44" fmla="*/ 10 w 78"/>
                        <a:gd name="T45" fmla="*/ 131 h 132"/>
                        <a:gd name="T46" fmla="*/ 6 w 78"/>
                        <a:gd name="T47" fmla="*/ 131 h 132"/>
                        <a:gd name="T48" fmla="*/ 4 w 78"/>
                        <a:gd name="T49" fmla="*/ 125 h 132"/>
                        <a:gd name="T50" fmla="*/ 2 w 78"/>
                        <a:gd name="T51" fmla="*/ 111 h 132"/>
                        <a:gd name="T52" fmla="*/ 0 w 78"/>
                        <a:gd name="T53" fmla="*/ 108 h 132"/>
                        <a:gd name="T54" fmla="*/ 0 w 78"/>
                        <a:gd name="T55" fmla="*/ 97 h 132"/>
                        <a:gd name="T56" fmla="*/ 6 w 78"/>
                        <a:gd name="T57" fmla="*/ 91 h 132"/>
                        <a:gd name="T58" fmla="*/ 12 w 78"/>
                        <a:gd name="T59" fmla="*/ 85 h 132"/>
                        <a:gd name="T60" fmla="*/ 16 w 78"/>
                        <a:gd name="T61" fmla="*/ 74 h 132"/>
                        <a:gd name="T62" fmla="*/ 22 w 78"/>
                        <a:gd name="T63" fmla="*/ 74 h 132"/>
                        <a:gd name="T64" fmla="*/ 26 w 78"/>
                        <a:gd name="T65" fmla="*/ 77 h 132"/>
                        <a:gd name="T66" fmla="*/ 32 w 78"/>
                        <a:gd name="T67" fmla="*/ 74 h 132"/>
                        <a:gd name="T68" fmla="*/ 26 w 78"/>
                        <a:gd name="T69" fmla="*/ 71 h 132"/>
                        <a:gd name="T70" fmla="*/ 18 w 78"/>
                        <a:gd name="T71" fmla="*/ 40 h 13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78" h="132">
                          <a:moveTo>
                            <a:pt x="18" y="40"/>
                          </a:moveTo>
                          <a:lnTo>
                            <a:pt x="24" y="26"/>
                          </a:lnTo>
                          <a:lnTo>
                            <a:pt x="38" y="26"/>
                          </a:lnTo>
                          <a:lnTo>
                            <a:pt x="57" y="0"/>
                          </a:lnTo>
                          <a:lnTo>
                            <a:pt x="63" y="17"/>
                          </a:lnTo>
                          <a:lnTo>
                            <a:pt x="73" y="17"/>
                          </a:lnTo>
                          <a:lnTo>
                            <a:pt x="77" y="26"/>
                          </a:lnTo>
                          <a:lnTo>
                            <a:pt x="71" y="40"/>
                          </a:lnTo>
                          <a:lnTo>
                            <a:pt x="63" y="46"/>
                          </a:lnTo>
                          <a:lnTo>
                            <a:pt x="63" y="57"/>
                          </a:lnTo>
                          <a:lnTo>
                            <a:pt x="61" y="63"/>
                          </a:lnTo>
                          <a:lnTo>
                            <a:pt x="59" y="71"/>
                          </a:lnTo>
                          <a:lnTo>
                            <a:pt x="63" y="83"/>
                          </a:lnTo>
                          <a:lnTo>
                            <a:pt x="57" y="94"/>
                          </a:lnTo>
                          <a:lnTo>
                            <a:pt x="51" y="100"/>
                          </a:lnTo>
                          <a:lnTo>
                            <a:pt x="45" y="100"/>
                          </a:lnTo>
                          <a:lnTo>
                            <a:pt x="43" y="103"/>
                          </a:lnTo>
                          <a:lnTo>
                            <a:pt x="41" y="111"/>
                          </a:lnTo>
                          <a:lnTo>
                            <a:pt x="32" y="114"/>
                          </a:lnTo>
                          <a:lnTo>
                            <a:pt x="30" y="111"/>
                          </a:lnTo>
                          <a:lnTo>
                            <a:pt x="22" y="120"/>
                          </a:lnTo>
                          <a:lnTo>
                            <a:pt x="20" y="122"/>
                          </a:lnTo>
                          <a:lnTo>
                            <a:pt x="10" y="131"/>
                          </a:lnTo>
                          <a:lnTo>
                            <a:pt x="6" y="131"/>
                          </a:lnTo>
                          <a:lnTo>
                            <a:pt x="4" y="125"/>
                          </a:lnTo>
                          <a:lnTo>
                            <a:pt x="2" y="111"/>
                          </a:lnTo>
                          <a:lnTo>
                            <a:pt x="0" y="108"/>
                          </a:lnTo>
                          <a:lnTo>
                            <a:pt x="0" y="97"/>
                          </a:lnTo>
                          <a:lnTo>
                            <a:pt x="6" y="91"/>
                          </a:lnTo>
                          <a:lnTo>
                            <a:pt x="12" y="85"/>
                          </a:lnTo>
                          <a:lnTo>
                            <a:pt x="16" y="74"/>
                          </a:lnTo>
                          <a:lnTo>
                            <a:pt x="22" y="74"/>
                          </a:lnTo>
                          <a:lnTo>
                            <a:pt x="26" y="77"/>
                          </a:lnTo>
                          <a:lnTo>
                            <a:pt x="32" y="74"/>
                          </a:lnTo>
                          <a:lnTo>
                            <a:pt x="26" y="71"/>
                          </a:lnTo>
                          <a:lnTo>
                            <a:pt x="18" y="4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23" name="Freeform 29"/>
                    <p:cNvSpPr>
                      <a:spLocks/>
                    </p:cNvSpPr>
                    <p:nvPr/>
                  </p:nvSpPr>
                  <p:spPr bwMode="ltGray">
                    <a:xfrm>
                      <a:off x="2674" y="476"/>
                      <a:ext cx="94" cy="233"/>
                    </a:xfrm>
                    <a:custGeom>
                      <a:avLst/>
                      <a:gdLst>
                        <a:gd name="T0" fmla="*/ 36 w 94"/>
                        <a:gd name="T1" fmla="*/ 25 h 233"/>
                        <a:gd name="T2" fmla="*/ 57 w 94"/>
                        <a:gd name="T3" fmla="*/ 22 h 233"/>
                        <a:gd name="T4" fmla="*/ 65 w 94"/>
                        <a:gd name="T5" fmla="*/ 14 h 233"/>
                        <a:gd name="T6" fmla="*/ 75 w 94"/>
                        <a:gd name="T7" fmla="*/ 6 h 233"/>
                        <a:gd name="T8" fmla="*/ 93 w 94"/>
                        <a:gd name="T9" fmla="*/ 3 h 233"/>
                        <a:gd name="T10" fmla="*/ 87 w 94"/>
                        <a:gd name="T11" fmla="*/ 22 h 233"/>
                        <a:gd name="T12" fmla="*/ 79 w 94"/>
                        <a:gd name="T13" fmla="*/ 28 h 233"/>
                        <a:gd name="T14" fmla="*/ 67 w 94"/>
                        <a:gd name="T15" fmla="*/ 45 h 233"/>
                        <a:gd name="T16" fmla="*/ 81 w 94"/>
                        <a:gd name="T17" fmla="*/ 45 h 233"/>
                        <a:gd name="T18" fmla="*/ 93 w 94"/>
                        <a:gd name="T19" fmla="*/ 45 h 233"/>
                        <a:gd name="T20" fmla="*/ 85 w 94"/>
                        <a:gd name="T21" fmla="*/ 64 h 233"/>
                        <a:gd name="T22" fmla="*/ 71 w 94"/>
                        <a:gd name="T23" fmla="*/ 73 h 233"/>
                        <a:gd name="T24" fmla="*/ 69 w 94"/>
                        <a:gd name="T25" fmla="*/ 87 h 233"/>
                        <a:gd name="T26" fmla="*/ 81 w 94"/>
                        <a:gd name="T27" fmla="*/ 106 h 233"/>
                        <a:gd name="T28" fmla="*/ 87 w 94"/>
                        <a:gd name="T29" fmla="*/ 126 h 233"/>
                        <a:gd name="T30" fmla="*/ 93 w 94"/>
                        <a:gd name="T31" fmla="*/ 151 h 233"/>
                        <a:gd name="T32" fmla="*/ 89 w 94"/>
                        <a:gd name="T33" fmla="*/ 182 h 233"/>
                        <a:gd name="T34" fmla="*/ 79 w 94"/>
                        <a:gd name="T35" fmla="*/ 196 h 233"/>
                        <a:gd name="T36" fmla="*/ 87 w 94"/>
                        <a:gd name="T37" fmla="*/ 218 h 233"/>
                        <a:gd name="T38" fmla="*/ 65 w 94"/>
                        <a:gd name="T39" fmla="*/ 218 h 233"/>
                        <a:gd name="T40" fmla="*/ 53 w 94"/>
                        <a:gd name="T41" fmla="*/ 215 h 233"/>
                        <a:gd name="T42" fmla="*/ 36 w 94"/>
                        <a:gd name="T43" fmla="*/ 224 h 233"/>
                        <a:gd name="T44" fmla="*/ 26 w 94"/>
                        <a:gd name="T45" fmla="*/ 226 h 233"/>
                        <a:gd name="T46" fmla="*/ 14 w 94"/>
                        <a:gd name="T47" fmla="*/ 229 h 233"/>
                        <a:gd name="T48" fmla="*/ 4 w 94"/>
                        <a:gd name="T49" fmla="*/ 221 h 233"/>
                        <a:gd name="T50" fmla="*/ 0 w 94"/>
                        <a:gd name="T51" fmla="*/ 207 h 233"/>
                        <a:gd name="T52" fmla="*/ 10 w 94"/>
                        <a:gd name="T53" fmla="*/ 193 h 233"/>
                        <a:gd name="T54" fmla="*/ 24 w 94"/>
                        <a:gd name="T55" fmla="*/ 190 h 233"/>
                        <a:gd name="T56" fmla="*/ 16 w 94"/>
                        <a:gd name="T57" fmla="*/ 182 h 233"/>
                        <a:gd name="T58" fmla="*/ 16 w 94"/>
                        <a:gd name="T59" fmla="*/ 168 h 233"/>
                        <a:gd name="T60" fmla="*/ 28 w 94"/>
                        <a:gd name="T61" fmla="*/ 159 h 233"/>
                        <a:gd name="T62" fmla="*/ 38 w 94"/>
                        <a:gd name="T63" fmla="*/ 157 h 233"/>
                        <a:gd name="T64" fmla="*/ 44 w 94"/>
                        <a:gd name="T65" fmla="*/ 131 h 233"/>
                        <a:gd name="T66" fmla="*/ 49 w 94"/>
                        <a:gd name="T67" fmla="*/ 106 h 233"/>
                        <a:gd name="T68" fmla="*/ 40 w 94"/>
                        <a:gd name="T69" fmla="*/ 89 h 233"/>
                        <a:gd name="T70" fmla="*/ 20 w 94"/>
                        <a:gd name="T71" fmla="*/ 84 h 233"/>
                        <a:gd name="T72" fmla="*/ 30 w 94"/>
                        <a:gd name="T73" fmla="*/ 34 h 23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94" h="233">
                          <a:moveTo>
                            <a:pt x="30" y="34"/>
                          </a:moveTo>
                          <a:lnTo>
                            <a:pt x="36" y="25"/>
                          </a:lnTo>
                          <a:lnTo>
                            <a:pt x="53" y="28"/>
                          </a:lnTo>
                          <a:lnTo>
                            <a:pt x="57" y="22"/>
                          </a:lnTo>
                          <a:lnTo>
                            <a:pt x="61" y="14"/>
                          </a:lnTo>
                          <a:lnTo>
                            <a:pt x="65" y="14"/>
                          </a:lnTo>
                          <a:lnTo>
                            <a:pt x="69" y="11"/>
                          </a:lnTo>
                          <a:lnTo>
                            <a:pt x="75" y="6"/>
                          </a:lnTo>
                          <a:lnTo>
                            <a:pt x="83" y="0"/>
                          </a:lnTo>
                          <a:lnTo>
                            <a:pt x="93" y="3"/>
                          </a:lnTo>
                          <a:lnTo>
                            <a:pt x="91" y="14"/>
                          </a:lnTo>
                          <a:lnTo>
                            <a:pt x="87" y="22"/>
                          </a:lnTo>
                          <a:lnTo>
                            <a:pt x="83" y="25"/>
                          </a:lnTo>
                          <a:lnTo>
                            <a:pt x="79" y="28"/>
                          </a:lnTo>
                          <a:lnTo>
                            <a:pt x="67" y="34"/>
                          </a:lnTo>
                          <a:lnTo>
                            <a:pt x="67" y="45"/>
                          </a:lnTo>
                          <a:lnTo>
                            <a:pt x="69" y="50"/>
                          </a:lnTo>
                          <a:lnTo>
                            <a:pt x="81" y="45"/>
                          </a:lnTo>
                          <a:lnTo>
                            <a:pt x="91" y="39"/>
                          </a:lnTo>
                          <a:lnTo>
                            <a:pt x="93" y="45"/>
                          </a:lnTo>
                          <a:lnTo>
                            <a:pt x="93" y="61"/>
                          </a:lnTo>
                          <a:lnTo>
                            <a:pt x="85" y="64"/>
                          </a:lnTo>
                          <a:lnTo>
                            <a:pt x="77" y="64"/>
                          </a:lnTo>
                          <a:lnTo>
                            <a:pt x="71" y="73"/>
                          </a:lnTo>
                          <a:lnTo>
                            <a:pt x="69" y="78"/>
                          </a:lnTo>
                          <a:lnTo>
                            <a:pt x="69" y="87"/>
                          </a:lnTo>
                          <a:lnTo>
                            <a:pt x="75" y="98"/>
                          </a:lnTo>
                          <a:lnTo>
                            <a:pt x="81" y="106"/>
                          </a:lnTo>
                          <a:lnTo>
                            <a:pt x="85" y="115"/>
                          </a:lnTo>
                          <a:lnTo>
                            <a:pt x="87" y="126"/>
                          </a:lnTo>
                          <a:lnTo>
                            <a:pt x="89" y="137"/>
                          </a:lnTo>
                          <a:lnTo>
                            <a:pt x="93" y="151"/>
                          </a:lnTo>
                          <a:lnTo>
                            <a:pt x="93" y="171"/>
                          </a:lnTo>
                          <a:lnTo>
                            <a:pt x="89" y="182"/>
                          </a:lnTo>
                          <a:lnTo>
                            <a:pt x="81" y="190"/>
                          </a:lnTo>
                          <a:lnTo>
                            <a:pt x="79" y="196"/>
                          </a:lnTo>
                          <a:lnTo>
                            <a:pt x="83" y="207"/>
                          </a:lnTo>
                          <a:lnTo>
                            <a:pt x="87" y="218"/>
                          </a:lnTo>
                          <a:lnTo>
                            <a:pt x="75" y="218"/>
                          </a:lnTo>
                          <a:lnTo>
                            <a:pt x="65" y="218"/>
                          </a:lnTo>
                          <a:lnTo>
                            <a:pt x="61" y="215"/>
                          </a:lnTo>
                          <a:lnTo>
                            <a:pt x="53" y="215"/>
                          </a:lnTo>
                          <a:lnTo>
                            <a:pt x="44" y="218"/>
                          </a:lnTo>
                          <a:lnTo>
                            <a:pt x="36" y="224"/>
                          </a:lnTo>
                          <a:lnTo>
                            <a:pt x="30" y="224"/>
                          </a:lnTo>
                          <a:lnTo>
                            <a:pt x="26" y="226"/>
                          </a:lnTo>
                          <a:lnTo>
                            <a:pt x="16" y="232"/>
                          </a:lnTo>
                          <a:lnTo>
                            <a:pt x="14" y="229"/>
                          </a:lnTo>
                          <a:lnTo>
                            <a:pt x="10" y="224"/>
                          </a:lnTo>
                          <a:lnTo>
                            <a:pt x="4" y="221"/>
                          </a:lnTo>
                          <a:lnTo>
                            <a:pt x="0" y="218"/>
                          </a:lnTo>
                          <a:lnTo>
                            <a:pt x="0" y="207"/>
                          </a:lnTo>
                          <a:lnTo>
                            <a:pt x="4" y="193"/>
                          </a:lnTo>
                          <a:lnTo>
                            <a:pt x="10" y="193"/>
                          </a:lnTo>
                          <a:lnTo>
                            <a:pt x="16" y="190"/>
                          </a:lnTo>
                          <a:lnTo>
                            <a:pt x="24" y="190"/>
                          </a:lnTo>
                          <a:lnTo>
                            <a:pt x="24" y="187"/>
                          </a:lnTo>
                          <a:lnTo>
                            <a:pt x="16" y="182"/>
                          </a:lnTo>
                          <a:lnTo>
                            <a:pt x="16" y="173"/>
                          </a:lnTo>
                          <a:lnTo>
                            <a:pt x="16" y="168"/>
                          </a:lnTo>
                          <a:lnTo>
                            <a:pt x="24" y="162"/>
                          </a:lnTo>
                          <a:lnTo>
                            <a:pt x="28" y="159"/>
                          </a:lnTo>
                          <a:lnTo>
                            <a:pt x="32" y="157"/>
                          </a:lnTo>
                          <a:lnTo>
                            <a:pt x="38" y="157"/>
                          </a:lnTo>
                          <a:lnTo>
                            <a:pt x="42" y="154"/>
                          </a:lnTo>
                          <a:lnTo>
                            <a:pt x="44" y="131"/>
                          </a:lnTo>
                          <a:lnTo>
                            <a:pt x="49" y="115"/>
                          </a:lnTo>
                          <a:lnTo>
                            <a:pt x="49" y="106"/>
                          </a:lnTo>
                          <a:lnTo>
                            <a:pt x="36" y="103"/>
                          </a:lnTo>
                          <a:lnTo>
                            <a:pt x="40" y="89"/>
                          </a:lnTo>
                          <a:lnTo>
                            <a:pt x="30" y="81"/>
                          </a:lnTo>
                          <a:lnTo>
                            <a:pt x="20" y="84"/>
                          </a:lnTo>
                          <a:lnTo>
                            <a:pt x="32" y="64"/>
                          </a:lnTo>
                          <a:lnTo>
                            <a:pt x="30" y="34"/>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grpSp>
              <p:sp>
                <p:nvSpPr>
                  <p:cNvPr id="21" name="Freeform 30"/>
                  <p:cNvSpPr>
                    <a:spLocks/>
                  </p:cNvSpPr>
                  <p:nvPr/>
                </p:nvSpPr>
                <p:spPr bwMode="ltGray">
                  <a:xfrm>
                    <a:off x="2395" y="89"/>
                    <a:ext cx="526" cy="390"/>
                  </a:xfrm>
                  <a:custGeom>
                    <a:avLst/>
                    <a:gdLst>
                      <a:gd name="T0" fmla="*/ 33 w 526"/>
                      <a:gd name="T1" fmla="*/ 381 h 390"/>
                      <a:gd name="T2" fmla="*/ 53 w 526"/>
                      <a:gd name="T3" fmla="*/ 353 h 390"/>
                      <a:gd name="T4" fmla="*/ 64 w 526"/>
                      <a:gd name="T5" fmla="*/ 344 h 390"/>
                      <a:gd name="T6" fmla="*/ 82 w 526"/>
                      <a:gd name="T7" fmla="*/ 336 h 390"/>
                      <a:gd name="T8" fmla="*/ 95 w 526"/>
                      <a:gd name="T9" fmla="*/ 336 h 390"/>
                      <a:gd name="T10" fmla="*/ 107 w 526"/>
                      <a:gd name="T11" fmla="*/ 325 h 390"/>
                      <a:gd name="T12" fmla="*/ 121 w 526"/>
                      <a:gd name="T13" fmla="*/ 308 h 390"/>
                      <a:gd name="T14" fmla="*/ 134 w 526"/>
                      <a:gd name="T15" fmla="*/ 299 h 390"/>
                      <a:gd name="T16" fmla="*/ 148 w 526"/>
                      <a:gd name="T17" fmla="*/ 291 h 390"/>
                      <a:gd name="T18" fmla="*/ 163 w 526"/>
                      <a:gd name="T19" fmla="*/ 280 h 390"/>
                      <a:gd name="T20" fmla="*/ 183 w 526"/>
                      <a:gd name="T21" fmla="*/ 274 h 390"/>
                      <a:gd name="T22" fmla="*/ 214 w 526"/>
                      <a:gd name="T23" fmla="*/ 280 h 390"/>
                      <a:gd name="T24" fmla="*/ 239 w 526"/>
                      <a:gd name="T25" fmla="*/ 269 h 390"/>
                      <a:gd name="T26" fmla="*/ 253 w 526"/>
                      <a:gd name="T27" fmla="*/ 241 h 390"/>
                      <a:gd name="T28" fmla="*/ 270 w 526"/>
                      <a:gd name="T29" fmla="*/ 218 h 390"/>
                      <a:gd name="T30" fmla="*/ 282 w 526"/>
                      <a:gd name="T31" fmla="*/ 199 h 390"/>
                      <a:gd name="T32" fmla="*/ 292 w 526"/>
                      <a:gd name="T33" fmla="*/ 182 h 390"/>
                      <a:gd name="T34" fmla="*/ 315 w 526"/>
                      <a:gd name="T35" fmla="*/ 165 h 390"/>
                      <a:gd name="T36" fmla="*/ 311 w 526"/>
                      <a:gd name="T37" fmla="*/ 188 h 390"/>
                      <a:gd name="T38" fmla="*/ 329 w 526"/>
                      <a:gd name="T39" fmla="*/ 199 h 390"/>
                      <a:gd name="T40" fmla="*/ 344 w 526"/>
                      <a:gd name="T41" fmla="*/ 190 h 390"/>
                      <a:gd name="T42" fmla="*/ 350 w 526"/>
                      <a:gd name="T43" fmla="*/ 174 h 390"/>
                      <a:gd name="T44" fmla="*/ 356 w 526"/>
                      <a:gd name="T45" fmla="*/ 157 h 390"/>
                      <a:gd name="T46" fmla="*/ 366 w 526"/>
                      <a:gd name="T47" fmla="*/ 140 h 390"/>
                      <a:gd name="T48" fmla="*/ 395 w 526"/>
                      <a:gd name="T49" fmla="*/ 140 h 390"/>
                      <a:gd name="T50" fmla="*/ 424 w 526"/>
                      <a:gd name="T51" fmla="*/ 112 h 390"/>
                      <a:gd name="T52" fmla="*/ 453 w 526"/>
                      <a:gd name="T53" fmla="*/ 92 h 390"/>
                      <a:gd name="T54" fmla="*/ 484 w 526"/>
                      <a:gd name="T55" fmla="*/ 45 h 390"/>
                      <a:gd name="T56" fmla="*/ 511 w 526"/>
                      <a:gd name="T57" fmla="*/ 22 h 390"/>
                      <a:gd name="T58" fmla="*/ 502 w 526"/>
                      <a:gd name="T59" fmla="*/ 0 h 390"/>
                      <a:gd name="T60" fmla="*/ 455 w 526"/>
                      <a:gd name="T61" fmla="*/ 14 h 390"/>
                      <a:gd name="T62" fmla="*/ 424 w 526"/>
                      <a:gd name="T63" fmla="*/ 28 h 390"/>
                      <a:gd name="T64" fmla="*/ 391 w 526"/>
                      <a:gd name="T65" fmla="*/ 36 h 390"/>
                      <a:gd name="T66" fmla="*/ 350 w 526"/>
                      <a:gd name="T67" fmla="*/ 59 h 390"/>
                      <a:gd name="T68" fmla="*/ 315 w 526"/>
                      <a:gd name="T69" fmla="*/ 73 h 390"/>
                      <a:gd name="T70" fmla="*/ 278 w 526"/>
                      <a:gd name="T71" fmla="*/ 92 h 390"/>
                      <a:gd name="T72" fmla="*/ 253 w 526"/>
                      <a:gd name="T73" fmla="*/ 120 h 390"/>
                      <a:gd name="T74" fmla="*/ 231 w 526"/>
                      <a:gd name="T75" fmla="*/ 140 h 390"/>
                      <a:gd name="T76" fmla="*/ 189 w 526"/>
                      <a:gd name="T77" fmla="*/ 174 h 390"/>
                      <a:gd name="T78" fmla="*/ 146 w 526"/>
                      <a:gd name="T79" fmla="*/ 215 h 390"/>
                      <a:gd name="T80" fmla="*/ 109 w 526"/>
                      <a:gd name="T81" fmla="*/ 246 h 390"/>
                      <a:gd name="T82" fmla="*/ 80 w 526"/>
                      <a:gd name="T83" fmla="*/ 288 h 390"/>
                      <a:gd name="T84" fmla="*/ 49 w 526"/>
                      <a:gd name="T85" fmla="*/ 316 h 390"/>
                      <a:gd name="T86" fmla="*/ 0 w 526"/>
                      <a:gd name="T87" fmla="*/ 389 h 39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526" h="390">
                        <a:moveTo>
                          <a:pt x="0" y="389"/>
                        </a:moveTo>
                        <a:lnTo>
                          <a:pt x="33" y="381"/>
                        </a:lnTo>
                        <a:lnTo>
                          <a:pt x="45" y="364"/>
                        </a:lnTo>
                        <a:lnTo>
                          <a:pt x="53" y="353"/>
                        </a:lnTo>
                        <a:lnTo>
                          <a:pt x="56" y="344"/>
                        </a:lnTo>
                        <a:lnTo>
                          <a:pt x="64" y="344"/>
                        </a:lnTo>
                        <a:lnTo>
                          <a:pt x="72" y="336"/>
                        </a:lnTo>
                        <a:lnTo>
                          <a:pt x="82" y="336"/>
                        </a:lnTo>
                        <a:lnTo>
                          <a:pt x="88" y="336"/>
                        </a:lnTo>
                        <a:lnTo>
                          <a:pt x="95" y="336"/>
                        </a:lnTo>
                        <a:lnTo>
                          <a:pt x="99" y="336"/>
                        </a:lnTo>
                        <a:lnTo>
                          <a:pt x="107" y="325"/>
                        </a:lnTo>
                        <a:lnTo>
                          <a:pt x="111" y="316"/>
                        </a:lnTo>
                        <a:lnTo>
                          <a:pt x="121" y="308"/>
                        </a:lnTo>
                        <a:lnTo>
                          <a:pt x="128" y="305"/>
                        </a:lnTo>
                        <a:lnTo>
                          <a:pt x="134" y="299"/>
                        </a:lnTo>
                        <a:lnTo>
                          <a:pt x="142" y="297"/>
                        </a:lnTo>
                        <a:lnTo>
                          <a:pt x="148" y="291"/>
                        </a:lnTo>
                        <a:lnTo>
                          <a:pt x="156" y="285"/>
                        </a:lnTo>
                        <a:lnTo>
                          <a:pt x="163" y="280"/>
                        </a:lnTo>
                        <a:lnTo>
                          <a:pt x="173" y="271"/>
                        </a:lnTo>
                        <a:lnTo>
                          <a:pt x="183" y="274"/>
                        </a:lnTo>
                        <a:lnTo>
                          <a:pt x="198" y="280"/>
                        </a:lnTo>
                        <a:lnTo>
                          <a:pt x="214" y="280"/>
                        </a:lnTo>
                        <a:lnTo>
                          <a:pt x="231" y="271"/>
                        </a:lnTo>
                        <a:lnTo>
                          <a:pt x="239" y="269"/>
                        </a:lnTo>
                        <a:lnTo>
                          <a:pt x="245" y="252"/>
                        </a:lnTo>
                        <a:lnTo>
                          <a:pt x="253" y="241"/>
                        </a:lnTo>
                        <a:lnTo>
                          <a:pt x="266" y="227"/>
                        </a:lnTo>
                        <a:lnTo>
                          <a:pt x="270" y="218"/>
                        </a:lnTo>
                        <a:lnTo>
                          <a:pt x="270" y="207"/>
                        </a:lnTo>
                        <a:lnTo>
                          <a:pt x="282" y="199"/>
                        </a:lnTo>
                        <a:lnTo>
                          <a:pt x="288" y="190"/>
                        </a:lnTo>
                        <a:lnTo>
                          <a:pt x="292" y="182"/>
                        </a:lnTo>
                        <a:lnTo>
                          <a:pt x="296" y="182"/>
                        </a:lnTo>
                        <a:lnTo>
                          <a:pt x="315" y="165"/>
                        </a:lnTo>
                        <a:lnTo>
                          <a:pt x="315" y="182"/>
                        </a:lnTo>
                        <a:lnTo>
                          <a:pt x="311" y="188"/>
                        </a:lnTo>
                        <a:lnTo>
                          <a:pt x="315" y="196"/>
                        </a:lnTo>
                        <a:lnTo>
                          <a:pt x="329" y="199"/>
                        </a:lnTo>
                        <a:lnTo>
                          <a:pt x="336" y="199"/>
                        </a:lnTo>
                        <a:lnTo>
                          <a:pt x="344" y="190"/>
                        </a:lnTo>
                        <a:lnTo>
                          <a:pt x="350" y="182"/>
                        </a:lnTo>
                        <a:lnTo>
                          <a:pt x="350" y="174"/>
                        </a:lnTo>
                        <a:lnTo>
                          <a:pt x="356" y="165"/>
                        </a:lnTo>
                        <a:lnTo>
                          <a:pt x="356" y="157"/>
                        </a:lnTo>
                        <a:lnTo>
                          <a:pt x="362" y="146"/>
                        </a:lnTo>
                        <a:lnTo>
                          <a:pt x="366" y="140"/>
                        </a:lnTo>
                        <a:lnTo>
                          <a:pt x="375" y="140"/>
                        </a:lnTo>
                        <a:lnTo>
                          <a:pt x="395" y="140"/>
                        </a:lnTo>
                        <a:lnTo>
                          <a:pt x="410" y="129"/>
                        </a:lnTo>
                        <a:lnTo>
                          <a:pt x="424" y="112"/>
                        </a:lnTo>
                        <a:lnTo>
                          <a:pt x="439" y="106"/>
                        </a:lnTo>
                        <a:lnTo>
                          <a:pt x="453" y="92"/>
                        </a:lnTo>
                        <a:lnTo>
                          <a:pt x="463" y="70"/>
                        </a:lnTo>
                        <a:lnTo>
                          <a:pt x="484" y="45"/>
                        </a:lnTo>
                        <a:lnTo>
                          <a:pt x="498" y="34"/>
                        </a:lnTo>
                        <a:lnTo>
                          <a:pt x="511" y="22"/>
                        </a:lnTo>
                        <a:lnTo>
                          <a:pt x="525" y="8"/>
                        </a:lnTo>
                        <a:lnTo>
                          <a:pt x="502" y="0"/>
                        </a:lnTo>
                        <a:lnTo>
                          <a:pt x="478" y="0"/>
                        </a:lnTo>
                        <a:lnTo>
                          <a:pt x="455" y="14"/>
                        </a:lnTo>
                        <a:lnTo>
                          <a:pt x="443" y="22"/>
                        </a:lnTo>
                        <a:lnTo>
                          <a:pt x="424" y="28"/>
                        </a:lnTo>
                        <a:lnTo>
                          <a:pt x="403" y="31"/>
                        </a:lnTo>
                        <a:lnTo>
                          <a:pt x="391" y="36"/>
                        </a:lnTo>
                        <a:lnTo>
                          <a:pt x="366" y="50"/>
                        </a:lnTo>
                        <a:lnTo>
                          <a:pt x="350" y="59"/>
                        </a:lnTo>
                        <a:lnTo>
                          <a:pt x="334" y="67"/>
                        </a:lnTo>
                        <a:lnTo>
                          <a:pt x="315" y="73"/>
                        </a:lnTo>
                        <a:lnTo>
                          <a:pt x="296" y="81"/>
                        </a:lnTo>
                        <a:lnTo>
                          <a:pt x="278" y="92"/>
                        </a:lnTo>
                        <a:lnTo>
                          <a:pt x="264" y="106"/>
                        </a:lnTo>
                        <a:lnTo>
                          <a:pt x="253" y="120"/>
                        </a:lnTo>
                        <a:lnTo>
                          <a:pt x="241" y="132"/>
                        </a:lnTo>
                        <a:lnTo>
                          <a:pt x="231" y="140"/>
                        </a:lnTo>
                        <a:lnTo>
                          <a:pt x="210" y="157"/>
                        </a:lnTo>
                        <a:lnTo>
                          <a:pt x="189" y="174"/>
                        </a:lnTo>
                        <a:lnTo>
                          <a:pt x="163" y="190"/>
                        </a:lnTo>
                        <a:lnTo>
                          <a:pt x="146" y="215"/>
                        </a:lnTo>
                        <a:lnTo>
                          <a:pt x="126" y="235"/>
                        </a:lnTo>
                        <a:lnTo>
                          <a:pt x="109" y="246"/>
                        </a:lnTo>
                        <a:lnTo>
                          <a:pt x="91" y="271"/>
                        </a:lnTo>
                        <a:lnTo>
                          <a:pt x="80" y="288"/>
                        </a:lnTo>
                        <a:lnTo>
                          <a:pt x="64" y="305"/>
                        </a:lnTo>
                        <a:lnTo>
                          <a:pt x="49" y="316"/>
                        </a:lnTo>
                        <a:lnTo>
                          <a:pt x="33" y="327"/>
                        </a:lnTo>
                        <a:lnTo>
                          <a:pt x="0" y="389"/>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grpSp>
            <p:sp>
              <p:nvSpPr>
                <p:cNvPr id="18" name="Freeform 31"/>
                <p:cNvSpPr>
                  <a:spLocks/>
                </p:cNvSpPr>
                <p:nvPr/>
              </p:nvSpPr>
              <p:spPr bwMode="ltGray">
                <a:xfrm>
                  <a:off x="3324" y="2287"/>
                  <a:ext cx="158" cy="378"/>
                </a:xfrm>
                <a:custGeom>
                  <a:avLst/>
                  <a:gdLst>
                    <a:gd name="T0" fmla="*/ 29 w 158"/>
                    <a:gd name="T1" fmla="*/ 117 h 378"/>
                    <a:gd name="T2" fmla="*/ 26 w 158"/>
                    <a:gd name="T3" fmla="*/ 193 h 378"/>
                    <a:gd name="T4" fmla="*/ 12 w 158"/>
                    <a:gd name="T5" fmla="*/ 240 h 378"/>
                    <a:gd name="T6" fmla="*/ 0 w 158"/>
                    <a:gd name="T7" fmla="*/ 285 h 378"/>
                    <a:gd name="T8" fmla="*/ 0 w 158"/>
                    <a:gd name="T9" fmla="*/ 318 h 378"/>
                    <a:gd name="T10" fmla="*/ 4 w 158"/>
                    <a:gd name="T11" fmla="*/ 346 h 378"/>
                    <a:gd name="T12" fmla="*/ 18 w 158"/>
                    <a:gd name="T13" fmla="*/ 371 h 378"/>
                    <a:gd name="T14" fmla="*/ 29 w 158"/>
                    <a:gd name="T15" fmla="*/ 374 h 378"/>
                    <a:gd name="T16" fmla="*/ 39 w 158"/>
                    <a:gd name="T17" fmla="*/ 374 h 378"/>
                    <a:gd name="T18" fmla="*/ 51 w 158"/>
                    <a:gd name="T19" fmla="*/ 377 h 378"/>
                    <a:gd name="T20" fmla="*/ 57 w 158"/>
                    <a:gd name="T21" fmla="*/ 357 h 378"/>
                    <a:gd name="T22" fmla="*/ 63 w 158"/>
                    <a:gd name="T23" fmla="*/ 307 h 378"/>
                    <a:gd name="T24" fmla="*/ 80 w 158"/>
                    <a:gd name="T25" fmla="*/ 274 h 378"/>
                    <a:gd name="T26" fmla="*/ 84 w 158"/>
                    <a:gd name="T27" fmla="*/ 223 h 378"/>
                    <a:gd name="T28" fmla="*/ 92 w 158"/>
                    <a:gd name="T29" fmla="*/ 204 h 378"/>
                    <a:gd name="T30" fmla="*/ 100 w 158"/>
                    <a:gd name="T31" fmla="*/ 190 h 378"/>
                    <a:gd name="T32" fmla="*/ 106 w 158"/>
                    <a:gd name="T33" fmla="*/ 154 h 378"/>
                    <a:gd name="T34" fmla="*/ 118 w 158"/>
                    <a:gd name="T35" fmla="*/ 131 h 378"/>
                    <a:gd name="T36" fmla="*/ 126 w 158"/>
                    <a:gd name="T37" fmla="*/ 114 h 378"/>
                    <a:gd name="T38" fmla="*/ 133 w 158"/>
                    <a:gd name="T39" fmla="*/ 101 h 378"/>
                    <a:gd name="T40" fmla="*/ 133 w 158"/>
                    <a:gd name="T41" fmla="*/ 92 h 378"/>
                    <a:gd name="T42" fmla="*/ 151 w 158"/>
                    <a:gd name="T43" fmla="*/ 73 h 378"/>
                    <a:gd name="T44" fmla="*/ 153 w 158"/>
                    <a:gd name="T45" fmla="*/ 42 h 378"/>
                    <a:gd name="T46" fmla="*/ 157 w 158"/>
                    <a:gd name="T47" fmla="*/ 22 h 378"/>
                    <a:gd name="T48" fmla="*/ 141 w 158"/>
                    <a:gd name="T49" fmla="*/ 14 h 378"/>
                    <a:gd name="T50" fmla="*/ 131 w 158"/>
                    <a:gd name="T51" fmla="*/ 0 h 378"/>
                    <a:gd name="T52" fmla="*/ 118 w 158"/>
                    <a:gd name="T53" fmla="*/ 14 h 378"/>
                    <a:gd name="T54" fmla="*/ 106 w 158"/>
                    <a:gd name="T55" fmla="*/ 47 h 378"/>
                    <a:gd name="T56" fmla="*/ 92 w 158"/>
                    <a:gd name="T57" fmla="*/ 70 h 378"/>
                    <a:gd name="T58" fmla="*/ 80 w 158"/>
                    <a:gd name="T59" fmla="*/ 89 h 378"/>
                    <a:gd name="T60" fmla="*/ 75 w 158"/>
                    <a:gd name="T61" fmla="*/ 89 h 378"/>
                    <a:gd name="T62" fmla="*/ 63 w 158"/>
                    <a:gd name="T63" fmla="*/ 101 h 378"/>
                    <a:gd name="T64" fmla="*/ 57 w 158"/>
                    <a:gd name="T65" fmla="*/ 112 h 378"/>
                    <a:gd name="T66" fmla="*/ 29 w 158"/>
                    <a:gd name="T67" fmla="*/ 117 h 37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58" h="378">
                      <a:moveTo>
                        <a:pt x="29" y="117"/>
                      </a:moveTo>
                      <a:lnTo>
                        <a:pt x="26" y="193"/>
                      </a:lnTo>
                      <a:lnTo>
                        <a:pt x="12" y="240"/>
                      </a:lnTo>
                      <a:lnTo>
                        <a:pt x="0" y="285"/>
                      </a:lnTo>
                      <a:lnTo>
                        <a:pt x="0" y="318"/>
                      </a:lnTo>
                      <a:lnTo>
                        <a:pt x="4" y="346"/>
                      </a:lnTo>
                      <a:lnTo>
                        <a:pt x="18" y="371"/>
                      </a:lnTo>
                      <a:lnTo>
                        <a:pt x="29" y="374"/>
                      </a:lnTo>
                      <a:lnTo>
                        <a:pt x="39" y="374"/>
                      </a:lnTo>
                      <a:lnTo>
                        <a:pt x="51" y="377"/>
                      </a:lnTo>
                      <a:lnTo>
                        <a:pt x="57" y="357"/>
                      </a:lnTo>
                      <a:lnTo>
                        <a:pt x="63" y="307"/>
                      </a:lnTo>
                      <a:lnTo>
                        <a:pt x="80" y="274"/>
                      </a:lnTo>
                      <a:lnTo>
                        <a:pt x="84" y="223"/>
                      </a:lnTo>
                      <a:lnTo>
                        <a:pt x="92" y="204"/>
                      </a:lnTo>
                      <a:lnTo>
                        <a:pt x="100" y="190"/>
                      </a:lnTo>
                      <a:lnTo>
                        <a:pt x="106" y="154"/>
                      </a:lnTo>
                      <a:lnTo>
                        <a:pt x="118" y="131"/>
                      </a:lnTo>
                      <a:lnTo>
                        <a:pt x="126" y="114"/>
                      </a:lnTo>
                      <a:lnTo>
                        <a:pt x="133" y="101"/>
                      </a:lnTo>
                      <a:lnTo>
                        <a:pt x="133" y="92"/>
                      </a:lnTo>
                      <a:lnTo>
                        <a:pt x="151" y="73"/>
                      </a:lnTo>
                      <a:lnTo>
                        <a:pt x="153" y="42"/>
                      </a:lnTo>
                      <a:lnTo>
                        <a:pt x="157" y="22"/>
                      </a:lnTo>
                      <a:lnTo>
                        <a:pt x="141" y="14"/>
                      </a:lnTo>
                      <a:lnTo>
                        <a:pt x="131" y="0"/>
                      </a:lnTo>
                      <a:lnTo>
                        <a:pt x="118" y="14"/>
                      </a:lnTo>
                      <a:lnTo>
                        <a:pt x="106" y="47"/>
                      </a:lnTo>
                      <a:lnTo>
                        <a:pt x="92" y="70"/>
                      </a:lnTo>
                      <a:lnTo>
                        <a:pt x="80" y="89"/>
                      </a:lnTo>
                      <a:lnTo>
                        <a:pt x="75" y="89"/>
                      </a:lnTo>
                      <a:lnTo>
                        <a:pt x="63" y="101"/>
                      </a:lnTo>
                      <a:lnTo>
                        <a:pt x="57" y="112"/>
                      </a:lnTo>
                      <a:lnTo>
                        <a:pt x="29" y="117"/>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19" name="Freeform 32"/>
                <p:cNvSpPr>
                  <a:spLocks/>
                </p:cNvSpPr>
                <p:nvPr/>
              </p:nvSpPr>
              <p:spPr bwMode="ltGray">
                <a:xfrm>
                  <a:off x="2575" y="127"/>
                  <a:ext cx="2126" cy="1789"/>
                </a:xfrm>
                <a:custGeom>
                  <a:avLst/>
                  <a:gdLst>
                    <a:gd name="T0" fmla="*/ 124 w 2126"/>
                    <a:gd name="T1" fmla="*/ 750 h 1789"/>
                    <a:gd name="T2" fmla="*/ 142 w 2126"/>
                    <a:gd name="T3" fmla="*/ 619 h 1789"/>
                    <a:gd name="T4" fmla="*/ 214 w 2126"/>
                    <a:gd name="T5" fmla="*/ 544 h 1789"/>
                    <a:gd name="T6" fmla="*/ 296 w 2126"/>
                    <a:gd name="T7" fmla="*/ 508 h 1789"/>
                    <a:gd name="T8" fmla="*/ 319 w 2126"/>
                    <a:gd name="T9" fmla="*/ 432 h 1789"/>
                    <a:gd name="T10" fmla="*/ 424 w 2126"/>
                    <a:gd name="T11" fmla="*/ 365 h 1789"/>
                    <a:gd name="T12" fmla="*/ 492 w 2126"/>
                    <a:gd name="T13" fmla="*/ 271 h 1789"/>
                    <a:gd name="T14" fmla="*/ 461 w 2126"/>
                    <a:gd name="T15" fmla="*/ 223 h 1789"/>
                    <a:gd name="T16" fmla="*/ 467 w 2126"/>
                    <a:gd name="T17" fmla="*/ 179 h 1789"/>
                    <a:gd name="T18" fmla="*/ 399 w 2126"/>
                    <a:gd name="T19" fmla="*/ 243 h 1789"/>
                    <a:gd name="T20" fmla="*/ 377 w 2126"/>
                    <a:gd name="T21" fmla="*/ 371 h 1789"/>
                    <a:gd name="T22" fmla="*/ 331 w 2126"/>
                    <a:gd name="T23" fmla="*/ 410 h 1789"/>
                    <a:gd name="T24" fmla="*/ 307 w 2126"/>
                    <a:gd name="T25" fmla="*/ 343 h 1789"/>
                    <a:gd name="T26" fmla="*/ 243 w 2126"/>
                    <a:gd name="T27" fmla="*/ 374 h 1789"/>
                    <a:gd name="T28" fmla="*/ 226 w 2126"/>
                    <a:gd name="T29" fmla="*/ 324 h 1789"/>
                    <a:gd name="T30" fmla="*/ 227 w 2126"/>
                    <a:gd name="T31" fmla="*/ 273 h 1789"/>
                    <a:gd name="T32" fmla="*/ 296 w 2126"/>
                    <a:gd name="T33" fmla="*/ 240 h 1789"/>
                    <a:gd name="T34" fmla="*/ 340 w 2126"/>
                    <a:gd name="T35" fmla="*/ 153 h 1789"/>
                    <a:gd name="T36" fmla="*/ 412 w 2126"/>
                    <a:gd name="T37" fmla="*/ 53 h 1789"/>
                    <a:gd name="T38" fmla="*/ 511 w 2126"/>
                    <a:gd name="T39" fmla="*/ 25 h 1789"/>
                    <a:gd name="T40" fmla="*/ 642 w 2126"/>
                    <a:gd name="T41" fmla="*/ 103 h 1789"/>
                    <a:gd name="T42" fmla="*/ 595 w 2126"/>
                    <a:gd name="T43" fmla="*/ 223 h 1789"/>
                    <a:gd name="T44" fmla="*/ 642 w 2126"/>
                    <a:gd name="T45" fmla="*/ 285 h 1789"/>
                    <a:gd name="T46" fmla="*/ 682 w 2126"/>
                    <a:gd name="T47" fmla="*/ 215 h 1789"/>
                    <a:gd name="T48" fmla="*/ 859 w 2126"/>
                    <a:gd name="T49" fmla="*/ 187 h 1789"/>
                    <a:gd name="T50" fmla="*/ 1073 w 2126"/>
                    <a:gd name="T51" fmla="*/ 33 h 1789"/>
                    <a:gd name="T52" fmla="*/ 1406 w 2126"/>
                    <a:gd name="T53" fmla="*/ 103 h 1789"/>
                    <a:gd name="T54" fmla="*/ 2004 w 2126"/>
                    <a:gd name="T55" fmla="*/ 226 h 1789"/>
                    <a:gd name="T56" fmla="*/ 2057 w 2126"/>
                    <a:gd name="T57" fmla="*/ 298 h 1789"/>
                    <a:gd name="T58" fmla="*/ 2076 w 2126"/>
                    <a:gd name="T59" fmla="*/ 541 h 1789"/>
                    <a:gd name="T60" fmla="*/ 1901 w 2126"/>
                    <a:gd name="T61" fmla="*/ 346 h 1789"/>
                    <a:gd name="T62" fmla="*/ 1763 w 2126"/>
                    <a:gd name="T63" fmla="*/ 435 h 1789"/>
                    <a:gd name="T64" fmla="*/ 1954 w 2126"/>
                    <a:gd name="T65" fmla="*/ 775 h 1789"/>
                    <a:gd name="T66" fmla="*/ 1876 w 2126"/>
                    <a:gd name="T67" fmla="*/ 920 h 1789"/>
                    <a:gd name="T68" fmla="*/ 2003 w 2126"/>
                    <a:gd name="T69" fmla="*/ 1252 h 1789"/>
                    <a:gd name="T70" fmla="*/ 1874 w 2126"/>
                    <a:gd name="T71" fmla="*/ 1425 h 1789"/>
                    <a:gd name="T72" fmla="*/ 1841 w 2126"/>
                    <a:gd name="T73" fmla="*/ 1559 h 1789"/>
                    <a:gd name="T74" fmla="*/ 1833 w 2126"/>
                    <a:gd name="T75" fmla="*/ 1690 h 1789"/>
                    <a:gd name="T76" fmla="*/ 1789 w 2126"/>
                    <a:gd name="T77" fmla="*/ 1685 h 1789"/>
                    <a:gd name="T78" fmla="*/ 1658 w 2126"/>
                    <a:gd name="T79" fmla="*/ 1411 h 1789"/>
                    <a:gd name="T80" fmla="*/ 1472 w 2126"/>
                    <a:gd name="T81" fmla="*/ 1403 h 1789"/>
                    <a:gd name="T82" fmla="*/ 1359 w 2126"/>
                    <a:gd name="T83" fmla="*/ 1562 h 1789"/>
                    <a:gd name="T84" fmla="*/ 1128 w 2126"/>
                    <a:gd name="T85" fmla="*/ 1213 h 1789"/>
                    <a:gd name="T86" fmla="*/ 822 w 2126"/>
                    <a:gd name="T87" fmla="*/ 1091 h 1789"/>
                    <a:gd name="T88" fmla="*/ 1054 w 2126"/>
                    <a:gd name="T89" fmla="*/ 1308 h 1789"/>
                    <a:gd name="T90" fmla="*/ 784 w 2126"/>
                    <a:gd name="T91" fmla="*/ 1503 h 1789"/>
                    <a:gd name="T92" fmla="*/ 714 w 2126"/>
                    <a:gd name="T93" fmla="*/ 1319 h 1789"/>
                    <a:gd name="T94" fmla="*/ 601 w 2126"/>
                    <a:gd name="T95" fmla="*/ 1105 h 1789"/>
                    <a:gd name="T96" fmla="*/ 537 w 2126"/>
                    <a:gd name="T97" fmla="*/ 946 h 1789"/>
                    <a:gd name="T98" fmla="*/ 505 w 2126"/>
                    <a:gd name="T99" fmla="*/ 873 h 1789"/>
                    <a:gd name="T100" fmla="*/ 465 w 2126"/>
                    <a:gd name="T101" fmla="*/ 831 h 1789"/>
                    <a:gd name="T102" fmla="*/ 449 w 2126"/>
                    <a:gd name="T103" fmla="*/ 909 h 1789"/>
                    <a:gd name="T104" fmla="*/ 393 w 2126"/>
                    <a:gd name="T105" fmla="*/ 787 h 1789"/>
                    <a:gd name="T106" fmla="*/ 329 w 2126"/>
                    <a:gd name="T107" fmla="*/ 742 h 1789"/>
                    <a:gd name="T108" fmla="*/ 397 w 2126"/>
                    <a:gd name="T109" fmla="*/ 848 h 1789"/>
                    <a:gd name="T110" fmla="*/ 367 w 2126"/>
                    <a:gd name="T111" fmla="*/ 873 h 1789"/>
                    <a:gd name="T112" fmla="*/ 313 w 2126"/>
                    <a:gd name="T113" fmla="*/ 803 h 1789"/>
                    <a:gd name="T114" fmla="*/ 251 w 2126"/>
                    <a:gd name="T115" fmla="*/ 753 h 1789"/>
                    <a:gd name="T116" fmla="*/ 169 w 2126"/>
                    <a:gd name="T117" fmla="*/ 817 h 1789"/>
                    <a:gd name="T118" fmla="*/ 152 w 2126"/>
                    <a:gd name="T119" fmla="*/ 890 h 1789"/>
                    <a:gd name="T120" fmla="*/ 95 w 2126"/>
                    <a:gd name="T121" fmla="*/ 943 h 1789"/>
                    <a:gd name="T122" fmla="*/ 12 w 2126"/>
                    <a:gd name="T123" fmla="*/ 909 h 178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126" h="1789">
                      <a:moveTo>
                        <a:pt x="0" y="803"/>
                      </a:moveTo>
                      <a:lnTo>
                        <a:pt x="19" y="778"/>
                      </a:lnTo>
                      <a:lnTo>
                        <a:pt x="31" y="759"/>
                      </a:lnTo>
                      <a:lnTo>
                        <a:pt x="56" y="759"/>
                      </a:lnTo>
                      <a:lnTo>
                        <a:pt x="84" y="764"/>
                      </a:lnTo>
                      <a:lnTo>
                        <a:pt x="103" y="753"/>
                      </a:lnTo>
                      <a:lnTo>
                        <a:pt x="124" y="750"/>
                      </a:lnTo>
                      <a:lnTo>
                        <a:pt x="126" y="717"/>
                      </a:lnTo>
                      <a:lnTo>
                        <a:pt x="138" y="695"/>
                      </a:lnTo>
                      <a:lnTo>
                        <a:pt x="109" y="669"/>
                      </a:lnTo>
                      <a:lnTo>
                        <a:pt x="105" y="650"/>
                      </a:lnTo>
                      <a:lnTo>
                        <a:pt x="107" y="622"/>
                      </a:lnTo>
                      <a:lnTo>
                        <a:pt x="128" y="622"/>
                      </a:lnTo>
                      <a:lnTo>
                        <a:pt x="142" y="619"/>
                      </a:lnTo>
                      <a:lnTo>
                        <a:pt x="144" y="622"/>
                      </a:lnTo>
                      <a:lnTo>
                        <a:pt x="159" y="605"/>
                      </a:lnTo>
                      <a:lnTo>
                        <a:pt x="175" y="597"/>
                      </a:lnTo>
                      <a:lnTo>
                        <a:pt x="181" y="597"/>
                      </a:lnTo>
                      <a:lnTo>
                        <a:pt x="191" y="580"/>
                      </a:lnTo>
                      <a:lnTo>
                        <a:pt x="202" y="575"/>
                      </a:lnTo>
                      <a:lnTo>
                        <a:pt x="214" y="544"/>
                      </a:lnTo>
                      <a:lnTo>
                        <a:pt x="222" y="552"/>
                      </a:lnTo>
                      <a:lnTo>
                        <a:pt x="237" y="533"/>
                      </a:lnTo>
                      <a:lnTo>
                        <a:pt x="239" y="533"/>
                      </a:lnTo>
                      <a:lnTo>
                        <a:pt x="259" y="510"/>
                      </a:lnTo>
                      <a:lnTo>
                        <a:pt x="270" y="508"/>
                      </a:lnTo>
                      <a:lnTo>
                        <a:pt x="286" y="508"/>
                      </a:lnTo>
                      <a:lnTo>
                        <a:pt x="296" y="508"/>
                      </a:lnTo>
                      <a:lnTo>
                        <a:pt x="288" y="480"/>
                      </a:lnTo>
                      <a:lnTo>
                        <a:pt x="284" y="457"/>
                      </a:lnTo>
                      <a:lnTo>
                        <a:pt x="280" y="410"/>
                      </a:lnTo>
                      <a:lnTo>
                        <a:pt x="303" y="407"/>
                      </a:lnTo>
                      <a:lnTo>
                        <a:pt x="315" y="399"/>
                      </a:lnTo>
                      <a:lnTo>
                        <a:pt x="309" y="418"/>
                      </a:lnTo>
                      <a:lnTo>
                        <a:pt x="319" y="432"/>
                      </a:lnTo>
                      <a:lnTo>
                        <a:pt x="329" y="449"/>
                      </a:lnTo>
                      <a:lnTo>
                        <a:pt x="334" y="460"/>
                      </a:lnTo>
                      <a:lnTo>
                        <a:pt x="362" y="457"/>
                      </a:lnTo>
                      <a:lnTo>
                        <a:pt x="385" y="416"/>
                      </a:lnTo>
                      <a:lnTo>
                        <a:pt x="402" y="396"/>
                      </a:lnTo>
                      <a:lnTo>
                        <a:pt x="412" y="382"/>
                      </a:lnTo>
                      <a:lnTo>
                        <a:pt x="424" y="365"/>
                      </a:lnTo>
                      <a:lnTo>
                        <a:pt x="435" y="343"/>
                      </a:lnTo>
                      <a:lnTo>
                        <a:pt x="445" y="351"/>
                      </a:lnTo>
                      <a:lnTo>
                        <a:pt x="445" y="338"/>
                      </a:lnTo>
                      <a:lnTo>
                        <a:pt x="451" y="329"/>
                      </a:lnTo>
                      <a:lnTo>
                        <a:pt x="469" y="335"/>
                      </a:lnTo>
                      <a:lnTo>
                        <a:pt x="498" y="371"/>
                      </a:lnTo>
                      <a:lnTo>
                        <a:pt x="492" y="271"/>
                      </a:lnTo>
                      <a:lnTo>
                        <a:pt x="467" y="315"/>
                      </a:lnTo>
                      <a:lnTo>
                        <a:pt x="447" y="312"/>
                      </a:lnTo>
                      <a:lnTo>
                        <a:pt x="441" y="285"/>
                      </a:lnTo>
                      <a:lnTo>
                        <a:pt x="441" y="271"/>
                      </a:lnTo>
                      <a:lnTo>
                        <a:pt x="435" y="262"/>
                      </a:lnTo>
                      <a:lnTo>
                        <a:pt x="451" y="240"/>
                      </a:lnTo>
                      <a:lnTo>
                        <a:pt x="461" y="223"/>
                      </a:lnTo>
                      <a:lnTo>
                        <a:pt x="470" y="218"/>
                      </a:lnTo>
                      <a:lnTo>
                        <a:pt x="478" y="215"/>
                      </a:lnTo>
                      <a:lnTo>
                        <a:pt x="484" y="201"/>
                      </a:lnTo>
                      <a:lnTo>
                        <a:pt x="492" y="198"/>
                      </a:lnTo>
                      <a:lnTo>
                        <a:pt x="502" y="198"/>
                      </a:lnTo>
                      <a:lnTo>
                        <a:pt x="484" y="173"/>
                      </a:lnTo>
                      <a:lnTo>
                        <a:pt x="467" y="179"/>
                      </a:lnTo>
                      <a:lnTo>
                        <a:pt x="455" y="179"/>
                      </a:lnTo>
                      <a:lnTo>
                        <a:pt x="445" y="170"/>
                      </a:lnTo>
                      <a:lnTo>
                        <a:pt x="445" y="187"/>
                      </a:lnTo>
                      <a:lnTo>
                        <a:pt x="435" y="204"/>
                      </a:lnTo>
                      <a:lnTo>
                        <a:pt x="422" y="232"/>
                      </a:lnTo>
                      <a:lnTo>
                        <a:pt x="408" y="243"/>
                      </a:lnTo>
                      <a:lnTo>
                        <a:pt x="399" y="243"/>
                      </a:lnTo>
                      <a:lnTo>
                        <a:pt x="395" y="262"/>
                      </a:lnTo>
                      <a:lnTo>
                        <a:pt x="395" y="271"/>
                      </a:lnTo>
                      <a:lnTo>
                        <a:pt x="387" y="279"/>
                      </a:lnTo>
                      <a:lnTo>
                        <a:pt x="397" y="312"/>
                      </a:lnTo>
                      <a:lnTo>
                        <a:pt x="402" y="329"/>
                      </a:lnTo>
                      <a:lnTo>
                        <a:pt x="391" y="354"/>
                      </a:lnTo>
                      <a:lnTo>
                        <a:pt x="377" y="371"/>
                      </a:lnTo>
                      <a:lnTo>
                        <a:pt x="373" y="396"/>
                      </a:lnTo>
                      <a:lnTo>
                        <a:pt x="366" y="416"/>
                      </a:lnTo>
                      <a:lnTo>
                        <a:pt x="358" y="416"/>
                      </a:lnTo>
                      <a:lnTo>
                        <a:pt x="346" y="418"/>
                      </a:lnTo>
                      <a:lnTo>
                        <a:pt x="334" y="427"/>
                      </a:lnTo>
                      <a:lnTo>
                        <a:pt x="331" y="424"/>
                      </a:lnTo>
                      <a:lnTo>
                        <a:pt x="331" y="410"/>
                      </a:lnTo>
                      <a:lnTo>
                        <a:pt x="329" y="388"/>
                      </a:lnTo>
                      <a:lnTo>
                        <a:pt x="319" y="388"/>
                      </a:lnTo>
                      <a:lnTo>
                        <a:pt x="313" y="374"/>
                      </a:lnTo>
                      <a:lnTo>
                        <a:pt x="315" y="354"/>
                      </a:lnTo>
                      <a:lnTo>
                        <a:pt x="317" y="343"/>
                      </a:lnTo>
                      <a:lnTo>
                        <a:pt x="315" y="338"/>
                      </a:lnTo>
                      <a:lnTo>
                        <a:pt x="307" y="343"/>
                      </a:lnTo>
                      <a:lnTo>
                        <a:pt x="303" y="343"/>
                      </a:lnTo>
                      <a:lnTo>
                        <a:pt x="297" y="340"/>
                      </a:lnTo>
                      <a:lnTo>
                        <a:pt x="294" y="338"/>
                      </a:lnTo>
                      <a:lnTo>
                        <a:pt x="284" y="349"/>
                      </a:lnTo>
                      <a:lnTo>
                        <a:pt x="274" y="363"/>
                      </a:lnTo>
                      <a:lnTo>
                        <a:pt x="264" y="377"/>
                      </a:lnTo>
                      <a:lnTo>
                        <a:pt x="243" y="374"/>
                      </a:lnTo>
                      <a:lnTo>
                        <a:pt x="229" y="371"/>
                      </a:lnTo>
                      <a:lnTo>
                        <a:pt x="220" y="357"/>
                      </a:lnTo>
                      <a:lnTo>
                        <a:pt x="220" y="349"/>
                      </a:lnTo>
                      <a:lnTo>
                        <a:pt x="226" y="338"/>
                      </a:lnTo>
                      <a:lnTo>
                        <a:pt x="233" y="329"/>
                      </a:lnTo>
                      <a:lnTo>
                        <a:pt x="239" y="318"/>
                      </a:lnTo>
                      <a:lnTo>
                        <a:pt x="226" y="324"/>
                      </a:lnTo>
                      <a:lnTo>
                        <a:pt x="220" y="310"/>
                      </a:lnTo>
                      <a:lnTo>
                        <a:pt x="220" y="301"/>
                      </a:lnTo>
                      <a:lnTo>
                        <a:pt x="239" y="298"/>
                      </a:lnTo>
                      <a:lnTo>
                        <a:pt x="257" y="296"/>
                      </a:lnTo>
                      <a:lnTo>
                        <a:pt x="245" y="287"/>
                      </a:lnTo>
                      <a:lnTo>
                        <a:pt x="227" y="290"/>
                      </a:lnTo>
                      <a:lnTo>
                        <a:pt x="227" y="273"/>
                      </a:lnTo>
                      <a:lnTo>
                        <a:pt x="235" y="262"/>
                      </a:lnTo>
                      <a:lnTo>
                        <a:pt x="253" y="251"/>
                      </a:lnTo>
                      <a:lnTo>
                        <a:pt x="259" y="240"/>
                      </a:lnTo>
                      <a:lnTo>
                        <a:pt x="264" y="234"/>
                      </a:lnTo>
                      <a:lnTo>
                        <a:pt x="278" y="232"/>
                      </a:lnTo>
                      <a:lnTo>
                        <a:pt x="290" y="234"/>
                      </a:lnTo>
                      <a:lnTo>
                        <a:pt x="296" y="240"/>
                      </a:lnTo>
                      <a:lnTo>
                        <a:pt x="305" y="232"/>
                      </a:lnTo>
                      <a:lnTo>
                        <a:pt x="296" y="229"/>
                      </a:lnTo>
                      <a:lnTo>
                        <a:pt x="296" y="206"/>
                      </a:lnTo>
                      <a:lnTo>
                        <a:pt x="321" y="181"/>
                      </a:lnTo>
                      <a:lnTo>
                        <a:pt x="334" y="165"/>
                      </a:lnTo>
                      <a:lnTo>
                        <a:pt x="342" y="162"/>
                      </a:lnTo>
                      <a:lnTo>
                        <a:pt x="340" y="153"/>
                      </a:lnTo>
                      <a:lnTo>
                        <a:pt x="352" y="137"/>
                      </a:lnTo>
                      <a:lnTo>
                        <a:pt x="366" y="112"/>
                      </a:lnTo>
                      <a:lnTo>
                        <a:pt x="381" y="100"/>
                      </a:lnTo>
                      <a:lnTo>
                        <a:pt x="369" y="89"/>
                      </a:lnTo>
                      <a:lnTo>
                        <a:pt x="401" y="64"/>
                      </a:lnTo>
                      <a:lnTo>
                        <a:pt x="414" y="67"/>
                      </a:lnTo>
                      <a:lnTo>
                        <a:pt x="412" y="53"/>
                      </a:lnTo>
                      <a:lnTo>
                        <a:pt x="439" y="50"/>
                      </a:lnTo>
                      <a:lnTo>
                        <a:pt x="490" y="6"/>
                      </a:lnTo>
                      <a:lnTo>
                        <a:pt x="498" y="0"/>
                      </a:lnTo>
                      <a:lnTo>
                        <a:pt x="488" y="33"/>
                      </a:lnTo>
                      <a:lnTo>
                        <a:pt x="500" y="17"/>
                      </a:lnTo>
                      <a:lnTo>
                        <a:pt x="513" y="11"/>
                      </a:lnTo>
                      <a:lnTo>
                        <a:pt x="511" y="25"/>
                      </a:lnTo>
                      <a:lnTo>
                        <a:pt x="550" y="8"/>
                      </a:lnTo>
                      <a:lnTo>
                        <a:pt x="568" y="22"/>
                      </a:lnTo>
                      <a:lnTo>
                        <a:pt x="542" y="36"/>
                      </a:lnTo>
                      <a:lnTo>
                        <a:pt x="552" y="53"/>
                      </a:lnTo>
                      <a:lnTo>
                        <a:pt x="589" y="50"/>
                      </a:lnTo>
                      <a:lnTo>
                        <a:pt x="645" y="75"/>
                      </a:lnTo>
                      <a:lnTo>
                        <a:pt x="642" y="103"/>
                      </a:lnTo>
                      <a:lnTo>
                        <a:pt x="618" y="128"/>
                      </a:lnTo>
                      <a:lnTo>
                        <a:pt x="583" y="142"/>
                      </a:lnTo>
                      <a:lnTo>
                        <a:pt x="577" y="170"/>
                      </a:lnTo>
                      <a:lnTo>
                        <a:pt x="579" y="198"/>
                      </a:lnTo>
                      <a:lnTo>
                        <a:pt x="589" y="204"/>
                      </a:lnTo>
                      <a:lnTo>
                        <a:pt x="591" y="218"/>
                      </a:lnTo>
                      <a:lnTo>
                        <a:pt x="595" y="223"/>
                      </a:lnTo>
                      <a:lnTo>
                        <a:pt x="603" y="229"/>
                      </a:lnTo>
                      <a:lnTo>
                        <a:pt x="605" y="245"/>
                      </a:lnTo>
                      <a:lnTo>
                        <a:pt x="616" y="265"/>
                      </a:lnTo>
                      <a:lnTo>
                        <a:pt x="616" y="273"/>
                      </a:lnTo>
                      <a:lnTo>
                        <a:pt x="628" y="273"/>
                      </a:lnTo>
                      <a:lnTo>
                        <a:pt x="632" y="279"/>
                      </a:lnTo>
                      <a:lnTo>
                        <a:pt x="642" y="285"/>
                      </a:lnTo>
                      <a:lnTo>
                        <a:pt x="647" y="276"/>
                      </a:lnTo>
                      <a:lnTo>
                        <a:pt x="653" y="262"/>
                      </a:lnTo>
                      <a:lnTo>
                        <a:pt x="657" y="254"/>
                      </a:lnTo>
                      <a:lnTo>
                        <a:pt x="667" y="259"/>
                      </a:lnTo>
                      <a:lnTo>
                        <a:pt x="679" y="240"/>
                      </a:lnTo>
                      <a:lnTo>
                        <a:pt x="679" y="226"/>
                      </a:lnTo>
                      <a:lnTo>
                        <a:pt x="682" y="215"/>
                      </a:lnTo>
                      <a:lnTo>
                        <a:pt x="684" y="206"/>
                      </a:lnTo>
                      <a:lnTo>
                        <a:pt x="708" y="198"/>
                      </a:lnTo>
                      <a:lnTo>
                        <a:pt x="727" y="190"/>
                      </a:lnTo>
                      <a:lnTo>
                        <a:pt x="752" y="179"/>
                      </a:lnTo>
                      <a:lnTo>
                        <a:pt x="782" y="187"/>
                      </a:lnTo>
                      <a:lnTo>
                        <a:pt x="811" y="187"/>
                      </a:lnTo>
                      <a:lnTo>
                        <a:pt x="859" y="187"/>
                      </a:lnTo>
                      <a:lnTo>
                        <a:pt x="867" y="120"/>
                      </a:lnTo>
                      <a:lnTo>
                        <a:pt x="894" y="123"/>
                      </a:lnTo>
                      <a:lnTo>
                        <a:pt x="914" y="173"/>
                      </a:lnTo>
                      <a:lnTo>
                        <a:pt x="918" y="131"/>
                      </a:lnTo>
                      <a:lnTo>
                        <a:pt x="1007" y="8"/>
                      </a:lnTo>
                      <a:lnTo>
                        <a:pt x="1042" y="8"/>
                      </a:lnTo>
                      <a:lnTo>
                        <a:pt x="1073" y="33"/>
                      </a:lnTo>
                      <a:lnTo>
                        <a:pt x="1114" y="31"/>
                      </a:lnTo>
                      <a:lnTo>
                        <a:pt x="1168" y="75"/>
                      </a:lnTo>
                      <a:lnTo>
                        <a:pt x="1231" y="100"/>
                      </a:lnTo>
                      <a:lnTo>
                        <a:pt x="1275" y="95"/>
                      </a:lnTo>
                      <a:lnTo>
                        <a:pt x="1334" y="123"/>
                      </a:lnTo>
                      <a:lnTo>
                        <a:pt x="1382" y="123"/>
                      </a:lnTo>
                      <a:lnTo>
                        <a:pt x="1406" y="103"/>
                      </a:lnTo>
                      <a:lnTo>
                        <a:pt x="1460" y="103"/>
                      </a:lnTo>
                      <a:lnTo>
                        <a:pt x="1489" y="126"/>
                      </a:lnTo>
                      <a:lnTo>
                        <a:pt x="1563" y="126"/>
                      </a:lnTo>
                      <a:lnTo>
                        <a:pt x="1625" y="162"/>
                      </a:lnTo>
                      <a:lnTo>
                        <a:pt x="1736" y="156"/>
                      </a:lnTo>
                      <a:lnTo>
                        <a:pt x="1917" y="173"/>
                      </a:lnTo>
                      <a:lnTo>
                        <a:pt x="2004" y="226"/>
                      </a:lnTo>
                      <a:lnTo>
                        <a:pt x="2078" y="259"/>
                      </a:lnTo>
                      <a:lnTo>
                        <a:pt x="2125" y="287"/>
                      </a:lnTo>
                      <a:lnTo>
                        <a:pt x="2111" y="296"/>
                      </a:lnTo>
                      <a:lnTo>
                        <a:pt x="2078" y="273"/>
                      </a:lnTo>
                      <a:lnTo>
                        <a:pt x="2003" y="265"/>
                      </a:lnTo>
                      <a:lnTo>
                        <a:pt x="2024" y="287"/>
                      </a:lnTo>
                      <a:lnTo>
                        <a:pt x="2057" y="298"/>
                      </a:lnTo>
                      <a:lnTo>
                        <a:pt x="2047" y="335"/>
                      </a:lnTo>
                      <a:lnTo>
                        <a:pt x="2012" y="357"/>
                      </a:lnTo>
                      <a:lnTo>
                        <a:pt x="2001" y="393"/>
                      </a:lnTo>
                      <a:lnTo>
                        <a:pt x="2047" y="427"/>
                      </a:lnTo>
                      <a:lnTo>
                        <a:pt x="2080" y="471"/>
                      </a:lnTo>
                      <a:lnTo>
                        <a:pt x="2098" y="536"/>
                      </a:lnTo>
                      <a:lnTo>
                        <a:pt x="2076" y="541"/>
                      </a:lnTo>
                      <a:lnTo>
                        <a:pt x="2030" y="522"/>
                      </a:lnTo>
                      <a:lnTo>
                        <a:pt x="1981" y="474"/>
                      </a:lnTo>
                      <a:lnTo>
                        <a:pt x="1962" y="449"/>
                      </a:lnTo>
                      <a:lnTo>
                        <a:pt x="1950" y="416"/>
                      </a:lnTo>
                      <a:lnTo>
                        <a:pt x="1938" y="365"/>
                      </a:lnTo>
                      <a:lnTo>
                        <a:pt x="1919" y="349"/>
                      </a:lnTo>
                      <a:lnTo>
                        <a:pt x="1901" y="346"/>
                      </a:lnTo>
                      <a:lnTo>
                        <a:pt x="1886" y="351"/>
                      </a:lnTo>
                      <a:lnTo>
                        <a:pt x="1903" y="391"/>
                      </a:lnTo>
                      <a:lnTo>
                        <a:pt x="1857" y="396"/>
                      </a:lnTo>
                      <a:lnTo>
                        <a:pt x="1835" y="377"/>
                      </a:lnTo>
                      <a:lnTo>
                        <a:pt x="1794" y="388"/>
                      </a:lnTo>
                      <a:lnTo>
                        <a:pt x="1763" y="418"/>
                      </a:lnTo>
                      <a:lnTo>
                        <a:pt x="1763" y="435"/>
                      </a:lnTo>
                      <a:lnTo>
                        <a:pt x="1775" y="463"/>
                      </a:lnTo>
                      <a:lnTo>
                        <a:pt x="1824" y="471"/>
                      </a:lnTo>
                      <a:lnTo>
                        <a:pt x="1863" y="505"/>
                      </a:lnTo>
                      <a:lnTo>
                        <a:pt x="1929" y="597"/>
                      </a:lnTo>
                      <a:lnTo>
                        <a:pt x="1956" y="658"/>
                      </a:lnTo>
                      <a:lnTo>
                        <a:pt x="1960" y="722"/>
                      </a:lnTo>
                      <a:lnTo>
                        <a:pt x="1954" y="775"/>
                      </a:lnTo>
                      <a:lnTo>
                        <a:pt x="1938" y="775"/>
                      </a:lnTo>
                      <a:lnTo>
                        <a:pt x="1921" y="756"/>
                      </a:lnTo>
                      <a:lnTo>
                        <a:pt x="1896" y="781"/>
                      </a:lnTo>
                      <a:lnTo>
                        <a:pt x="1870" y="803"/>
                      </a:lnTo>
                      <a:lnTo>
                        <a:pt x="1866" y="840"/>
                      </a:lnTo>
                      <a:lnTo>
                        <a:pt x="1894" y="884"/>
                      </a:lnTo>
                      <a:lnTo>
                        <a:pt x="1876" y="920"/>
                      </a:lnTo>
                      <a:lnTo>
                        <a:pt x="1870" y="982"/>
                      </a:lnTo>
                      <a:lnTo>
                        <a:pt x="1903" y="1021"/>
                      </a:lnTo>
                      <a:lnTo>
                        <a:pt x="1940" y="1032"/>
                      </a:lnTo>
                      <a:lnTo>
                        <a:pt x="1979" y="1074"/>
                      </a:lnTo>
                      <a:lnTo>
                        <a:pt x="2012" y="1130"/>
                      </a:lnTo>
                      <a:lnTo>
                        <a:pt x="2014" y="1213"/>
                      </a:lnTo>
                      <a:lnTo>
                        <a:pt x="2003" y="1252"/>
                      </a:lnTo>
                      <a:lnTo>
                        <a:pt x="1968" y="1286"/>
                      </a:lnTo>
                      <a:lnTo>
                        <a:pt x="1925" y="1303"/>
                      </a:lnTo>
                      <a:lnTo>
                        <a:pt x="1898" y="1328"/>
                      </a:lnTo>
                      <a:lnTo>
                        <a:pt x="1882" y="1314"/>
                      </a:lnTo>
                      <a:lnTo>
                        <a:pt x="1868" y="1328"/>
                      </a:lnTo>
                      <a:lnTo>
                        <a:pt x="1864" y="1389"/>
                      </a:lnTo>
                      <a:lnTo>
                        <a:pt x="1874" y="1425"/>
                      </a:lnTo>
                      <a:lnTo>
                        <a:pt x="1917" y="1467"/>
                      </a:lnTo>
                      <a:lnTo>
                        <a:pt x="1934" y="1509"/>
                      </a:lnTo>
                      <a:lnTo>
                        <a:pt x="1948" y="1531"/>
                      </a:lnTo>
                      <a:lnTo>
                        <a:pt x="1944" y="1576"/>
                      </a:lnTo>
                      <a:lnTo>
                        <a:pt x="1917" y="1612"/>
                      </a:lnTo>
                      <a:lnTo>
                        <a:pt x="1888" y="1612"/>
                      </a:lnTo>
                      <a:lnTo>
                        <a:pt x="1841" y="1559"/>
                      </a:lnTo>
                      <a:lnTo>
                        <a:pt x="1808" y="1540"/>
                      </a:lnTo>
                      <a:lnTo>
                        <a:pt x="1794" y="1529"/>
                      </a:lnTo>
                      <a:lnTo>
                        <a:pt x="1781" y="1556"/>
                      </a:lnTo>
                      <a:lnTo>
                        <a:pt x="1785" y="1596"/>
                      </a:lnTo>
                      <a:lnTo>
                        <a:pt x="1796" y="1626"/>
                      </a:lnTo>
                      <a:lnTo>
                        <a:pt x="1804" y="1674"/>
                      </a:lnTo>
                      <a:lnTo>
                        <a:pt x="1833" y="1690"/>
                      </a:lnTo>
                      <a:lnTo>
                        <a:pt x="1824" y="1715"/>
                      </a:lnTo>
                      <a:lnTo>
                        <a:pt x="1826" y="1752"/>
                      </a:lnTo>
                      <a:lnTo>
                        <a:pt x="1835" y="1788"/>
                      </a:lnTo>
                      <a:lnTo>
                        <a:pt x="1816" y="1785"/>
                      </a:lnTo>
                      <a:lnTo>
                        <a:pt x="1794" y="1743"/>
                      </a:lnTo>
                      <a:lnTo>
                        <a:pt x="1796" y="1699"/>
                      </a:lnTo>
                      <a:lnTo>
                        <a:pt x="1789" y="1685"/>
                      </a:lnTo>
                      <a:lnTo>
                        <a:pt x="1781" y="1635"/>
                      </a:lnTo>
                      <a:lnTo>
                        <a:pt x="1771" y="1621"/>
                      </a:lnTo>
                      <a:lnTo>
                        <a:pt x="1767" y="1551"/>
                      </a:lnTo>
                      <a:lnTo>
                        <a:pt x="1754" y="1509"/>
                      </a:lnTo>
                      <a:lnTo>
                        <a:pt x="1730" y="1470"/>
                      </a:lnTo>
                      <a:lnTo>
                        <a:pt x="1688" y="1448"/>
                      </a:lnTo>
                      <a:lnTo>
                        <a:pt x="1658" y="1411"/>
                      </a:lnTo>
                      <a:lnTo>
                        <a:pt x="1647" y="1384"/>
                      </a:lnTo>
                      <a:lnTo>
                        <a:pt x="1625" y="1353"/>
                      </a:lnTo>
                      <a:lnTo>
                        <a:pt x="1592" y="1283"/>
                      </a:lnTo>
                      <a:lnTo>
                        <a:pt x="1563" y="1289"/>
                      </a:lnTo>
                      <a:lnTo>
                        <a:pt x="1524" y="1322"/>
                      </a:lnTo>
                      <a:lnTo>
                        <a:pt x="1507" y="1350"/>
                      </a:lnTo>
                      <a:lnTo>
                        <a:pt x="1472" y="1403"/>
                      </a:lnTo>
                      <a:lnTo>
                        <a:pt x="1446" y="1459"/>
                      </a:lnTo>
                      <a:lnTo>
                        <a:pt x="1437" y="1478"/>
                      </a:lnTo>
                      <a:lnTo>
                        <a:pt x="1446" y="1543"/>
                      </a:lnTo>
                      <a:lnTo>
                        <a:pt x="1445" y="1607"/>
                      </a:lnTo>
                      <a:lnTo>
                        <a:pt x="1413" y="1651"/>
                      </a:lnTo>
                      <a:lnTo>
                        <a:pt x="1396" y="1654"/>
                      </a:lnTo>
                      <a:lnTo>
                        <a:pt x="1359" y="1562"/>
                      </a:lnTo>
                      <a:lnTo>
                        <a:pt x="1330" y="1498"/>
                      </a:lnTo>
                      <a:lnTo>
                        <a:pt x="1272" y="1375"/>
                      </a:lnTo>
                      <a:lnTo>
                        <a:pt x="1270" y="1328"/>
                      </a:lnTo>
                      <a:lnTo>
                        <a:pt x="1256" y="1305"/>
                      </a:lnTo>
                      <a:lnTo>
                        <a:pt x="1246" y="1336"/>
                      </a:lnTo>
                      <a:lnTo>
                        <a:pt x="1196" y="1266"/>
                      </a:lnTo>
                      <a:lnTo>
                        <a:pt x="1128" y="1213"/>
                      </a:lnTo>
                      <a:lnTo>
                        <a:pt x="1085" y="1225"/>
                      </a:lnTo>
                      <a:lnTo>
                        <a:pt x="1023" y="1219"/>
                      </a:lnTo>
                      <a:lnTo>
                        <a:pt x="993" y="1180"/>
                      </a:lnTo>
                      <a:lnTo>
                        <a:pt x="960" y="1185"/>
                      </a:lnTo>
                      <a:lnTo>
                        <a:pt x="914" y="1169"/>
                      </a:lnTo>
                      <a:lnTo>
                        <a:pt x="817" y="1038"/>
                      </a:lnTo>
                      <a:lnTo>
                        <a:pt x="822" y="1091"/>
                      </a:lnTo>
                      <a:lnTo>
                        <a:pt x="852" y="1166"/>
                      </a:lnTo>
                      <a:lnTo>
                        <a:pt x="885" y="1219"/>
                      </a:lnTo>
                      <a:lnTo>
                        <a:pt x="920" y="1247"/>
                      </a:lnTo>
                      <a:lnTo>
                        <a:pt x="958" y="1225"/>
                      </a:lnTo>
                      <a:lnTo>
                        <a:pt x="990" y="1225"/>
                      </a:lnTo>
                      <a:lnTo>
                        <a:pt x="1030" y="1272"/>
                      </a:lnTo>
                      <a:lnTo>
                        <a:pt x="1054" y="1308"/>
                      </a:lnTo>
                      <a:lnTo>
                        <a:pt x="1050" y="1331"/>
                      </a:lnTo>
                      <a:lnTo>
                        <a:pt x="980" y="1434"/>
                      </a:lnTo>
                      <a:lnTo>
                        <a:pt x="933" y="1473"/>
                      </a:lnTo>
                      <a:lnTo>
                        <a:pt x="836" y="1523"/>
                      </a:lnTo>
                      <a:lnTo>
                        <a:pt x="807" y="1540"/>
                      </a:lnTo>
                      <a:lnTo>
                        <a:pt x="789" y="1523"/>
                      </a:lnTo>
                      <a:lnTo>
                        <a:pt x="784" y="1503"/>
                      </a:lnTo>
                      <a:lnTo>
                        <a:pt x="782" y="1473"/>
                      </a:lnTo>
                      <a:lnTo>
                        <a:pt x="774" y="1442"/>
                      </a:lnTo>
                      <a:lnTo>
                        <a:pt x="760" y="1417"/>
                      </a:lnTo>
                      <a:lnTo>
                        <a:pt x="749" y="1395"/>
                      </a:lnTo>
                      <a:lnTo>
                        <a:pt x="731" y="1364"/>
                      </a:lnTo>
                      <a:lnTo>
                        <a:pt x="721" y="1344"/>
                      </a:lnTo>
                      <a:lnTo>
                        <a:pt x="714" y="1319"/>
                      </a:lnTo>
                      <a:lnTo>
                        <a:pt x="700" y="1297"/>
                      </a:lnTo>
                      <a:lnTo>
                        <a:pt x="679" y="1241"/>
                      </a:lnTo>
                      <a:lnTo>
                        <a:pt x="667" y="1219"/>
                      </a:lnTo>
                      <a:lnTo>
                        <a:pt x="651" y="1188"/>
                      </a:lnTo>
                      <a:lnTo>
                        <a:pt x="626" y="1146"/>
                      </a:lnTo>
                      <a:lnTo>
                        <a:pt x="612" y="1121"/>
                      </a:lnTo>
                      <a:lnTo>
                        <a:pt x="601" y="1105"/>
                      </a:lnTo>
                      <a:lnTo>
                        <a:pt x="587" y="1068"/>
                      </a:lnTo>
                      <a:lnTo>
                        <a:pt x="628" y="1035"/>
                      </a:lnTo>
                      <a:lnTo>
                        <a:pt x="645" y="962"/>
                      </a:lnTo>
                      <a:lnTo>
                        <a:pt x="607" y="943"/>
                      </a:lnTo>
                      <a:lnTo>
                        <a:pt x="554" y="954"/>
                      </a:lnTo>
                      <a:lnTo>
                        <a:pt x="542" y="946"/>
                      </a:lnTo>
                      <a:lnTo>
                        <a:pt x="537" y="946"/>
                      </a:lnTo>
                      <a:lnTo>
                        <a:pt x="529" y="946"/>
                      </a:lnTo>
                      <a:lnTo>
                        <a:pt x="523" y="946"/>
                      </a:lnTo>
                      <a:lnTo>
                        <a:pt x="521" y="932"/>
                      </a:lnTo>
                      <a:lnTo>
                        <a:pt x="517" y="920"/>
                      </a:lnTo>
                      <a:lnTo>
                        <a:pt x="517" y="898"/>
                      </a:lnTo>
                      <a:lnTo>
                        <a:pt x="507" y="887"/>
                      </a:lnTo>
                      <a:lnTo>
                        <a:pt x="505" y="873"/>
                      </a:lnTo>
                      <a:lnTo>
                        <a:pt x="500" y="870"/>
                      </a:lnTo>
                      <a:lnTo>
                        <a:pt x="494" y="859"/>
                      </a:lnTo>
                      <a:lnTo>
                        <a:pt x="492" y="848"/>
                      </a:lnTo>
                      <a:lnTo>
                        <a:pt x="488" y="837"/>
                      </a:lnTo>
                      <a:lnTo>
                        <a:pt x="484" y="831"/>
                      </a:lnTo>
                      <a:lnTo>
                        <a:pt x="472" y="831"/>
                      </a:lnTo>
                      <a:lnTo>
                        <a:pt x="465" y="831"/>
                      </a:lnTo>
                      <a:lnTo>
                        <a:pt x="461" y="831"/>
                      </a:lnTo>
                      <a:lnTo>
                        <a:pt x="459" y="845"/>
                      </a:lnTo>
                      <a:lnTo>
                        <a:pt x="459" y="859"/>
                      </a:lnTo>
                      <a:lnTo>
                        <a:pt x="459" y="876"/>
                      </a:lnTo>
                      <a:lnTo>
                        <a:pt x="459" y="893"/>
                      </a:lnTo>
                      <a:lnTo>
                        <a:pt x="459" y="904"/>
                      </a:lnTo>
                      <a:lnTo>
                        <a:pt x="449" y="909"/>
                      </a:lnTo>
                      <a:lnTo>
                        <a:pt x="441" y="920"/>
                      </a:lnTo>
                      <a:lnTo>
                        <a:pt x="430" y="904"/>
                      </a:lnTo>
                      <a:lnTo>
                        <a:pt x="422" y="881"/>
                      </a:lnTo>
                      <a:lnTo>
                        <a:pt x="424" y="856"/>
                      </a:lnTo>
                      <a:lnTo>
                        <a:pt x="412" y="823"/>
                      </a:lnTo>
                      <a:lnTo>
                        <a:pt x="406" y="801"/>
                      </a:lnTo>
                      <a:lnTo>
                        <a:pt x="393" y="787"/>
                      </a:lnTo>
                      <a:lnTo>
                        <a:pt x="377" y="773"/>
                      </a:lnTo>
                      <a:lnTo>
                        <a:pt x="369" y="753"/>
                      </a:lnTo>
                      <a:lnTo>
                        <a:pt x="364" y="739"/>
                      </a:lnTo>
                      <a:lnTo>
                        <a:pt x="350" y="736"/>
                      </a:lnTo>
                      <a:lnTo>
                        <a:pt x="346" y="728"/>
                      </a:lnTo>
                      <a:lnTo>
                        <a:pt x="336" y="728"/>
                      </a:lnTo>
                      <a:lnTo>
                        <a:pt x="329" y="742"/>
                      </a:lnTo>
                      <a:lnTo>
                        <a:pt x="321" y="753"/>
                      </a:lnTo>
                      <a:lnTo>
                        <a:pt x="338" y="767"/>
                      </a:lnTo>
                      <a:lnTo>
                        <a:pt x="348" y="787"/>
                      </a:lnTo>
                      <a:lnTo>
                        <a:pt x="366" y="812"/>
                      </a:lnTo>
                      <a:lnTo>
                        <a:pt x="373" y="823"/>
                      </a:lnTo>
                      <a:lnTo>
                        <a:pt x="387" y="831"/>
                      </a:lnTo>
                      <a:lnTo>
                        <a:pt x="397" y="848"/>
                      </a:lnTo>
                      <a:lnTo>
                        <a:pt x="385" y="868"/>
                      </a:lnTo>
                      <a:lnTo>
                        <a:pt x="383" y="859"/>
                      </a:lnTo>
                      <a:lnTo>
                        <a:pt x="383" y="848"/>
                      </a:lnTo>
                      <a:lnTo>
                        <a:pt x="377" y="873"/>
                      </a:lnTo>
                      <a:lnTo>
                        <a:pt x="375" y="895"/>
                      </a:lnTo>
                      <a:lnTo>
                        <a:pt x="364" y="901"/>
                      </a:lnTo>
                      <a:lnTo>
                        <a:pt x="367" y="873"/>
                      </a:lnTo>
                      <a:lnTo>
                        <a:pt x="366" y="859"/>
                      </a:lnTo>
                      <a:lnTo>
                        <a:pt x="352" y="851"/>
                      </a:lnTo>
                      <a:lnTo>
                        <a:pt x="346" y="845"/>
                      </a:lnTo>
                      <a:lnTo>
                        <a:pt x="340" y="834"/>
                      </a:lnTo>
                      <a:lnTo>
                        <a:pt x="329" y="828"/>
                      </a:lnTo>
                      <a:lnTo>
                        <a:pt x="321" y="820"/>
                      </a:lnTo>
                      <a:lnTo>
                        <a:pt x="313" y="803"/>
                      </a:lnTo>
                      <a:lnTo>
                        <a:pt x="303" y="795"/>
                      </a:lnTo>
                      <a:lnTo>
                        <a:pt x="297" y="778"/>
                      </a:lnTo>
                      <a:lnTo>
                        <a:pt x="296" y="764"/>
                      </a:lnTo>
                      <a:lnTo>
                        <a:pt x="288" y="759"/>
                      </a:lnTo>
                      <a:lnTo>
                        <a:pt x="280" y="750"/>
                      </a:lnTo>
                      <a:lnTo>
                        <a:pt x="264" y="750"/>
                      </a:lnTo>
                      <a:lnTo>
                        <a:pt x="251" y="753"/>
                      </a:lnTo>
                      <a:lnTo>
                        <a:pt x="235" y="750"/>
                      </a:lnTo>
                      <a:lnTo>
                        <a:pt x="208" y="753"/>
                      </a:lnTo>
                      <a:lnTo>
                        <a:pt x="189" y="756"/>
                      </a:lnTo>
                      <a:lnTo>
                        <a:pt x="183" y="762"/>
                      </a:lnTo>
                      <a:lnTo>
                        <a:pt x="181" y="778"/>
                      </a:lnTo>
                      <a:lnTo>
                        <a:pt x="181" y="798"/>
                      </a:lnTo>
                      <a:lnTo>
                        <a:pt x="169" y="817"/>
                      </a:lnTo>
                      <a:lnTo>
                        <a:pt x="161" y="826"/>
                      </a:lnTo>
                      <a:lnTo>
                        <a:pt x="157" y="831"/>
                      </a:lnTo>
                      <a:lnTo>
                        <a:pt x="152" y="845"/>
                      </a:lnTo>
                      <a:lnTo>
                        <a:pt x="148" y="856"/>
                      </a:lnTo>
                      <a:lnTo>
                        <a:pt x="154" y="865"/>
                      </a:lnTo>
                      <a:lnTo>
                        <a:pt x="154" y="881"/>
                      </a:lnTo>
                      <a:lnTo>
                        <a:pt x="152" y="890"/>
                      </a:lnTo>
                      <a:lnTo>
                        <a:pt x="148" y="901"/>
                      </a:lnTo>
                      <a:lnTo>
                        <a:pt x="138" y="920"/>
                      </a:lnTo>
                      <a:lnTo>
                        <a:pt x="132" y="912"/>
                      </a:lnTo>
                      <a:lnTo>
                        <a:pt x="126" y="918"/>
                      </a:lnTo>
                      <a:lnTo>
                        <a:pt x="119" y="926"/>
                      </a:lnTo>
                      <a:lnTo>
                        <a:pt x="107" y="929"/>
                      </a:lnTo>
                      <a:lnTo>
                        <a:pt x="95" y="943"/>
                      </a:lnTo>
                      <a:lnTo>
                        <a:pt x="84" y="946"/>
                      </a:lnTo>
                      <a:lnTo>
                        <a:pt x="72" y="946"/>
                      </a:lnTo>
                      <a:lnTo>
                        <a:pt x="60" y="946"/>
                      </a:lnTo>
                      <a:lnTo>
                        <a:pt x="35" y="954"/>
                      </a:lnTo>
                      <a:lnTo>
                        <a:pt x="23" y="954"/>
                      </a:lnTo>
                      <a:lnTo>
                        <a:pt x="17" y="934"/>
                      </a:lnTo>
                      <a:lnTo>
                        <a:pt x="12" y="909"/>
                      </a:lnTo>
                      <a:lnTo>
                        <a:pt x="8" y="887"/>
                      </a:lnTo>
                      <a:lnTo>
                        <a:pt x="6" y="865"/>
                      </a:lnTo>
                      <a:lnTo>
                        <a:pt x="6" y="837"/>
                      </a:lnTo>
                      <a:lnTo>
                        <a:pt x="0" y="803"/>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grpSp>
        </p:grpSp>
        <p:grpSp>
          <p:nvGrpSpPr>
            <p:cNvPr id="6" name="Group 33"/>
            <p:cNvGrpSpPr>
              <a:grpSpLocks/>
            </p:cNvGrpSpPr>
            <p:nvPr/>
          </p:nvGrpSpPr>
          <p:grpSpPr bwMode="auto">
            <a:xfrm>
              <a:off x="92" y="87"/>
              <a:ext cx="1865" cy="3311"/>
              <a:chOff x="92" y="87"/>
              <a:chExt cx="1865" cy="3311"/>
            </a:xfrm>
          </p:grpSpPr>
          <p:sp>
            <p:nvSpPr>
              <p:cNvPr id="7" name="Freeform 34"/>
              <p:cNvSpPr>
                <a:spLocks/>
              </p:cNvSpPr>
              <p:nvPr/>
            </p:nvSpPr>
            <p:spPr bwMode="ltGray">
              <a:xfrm>
                <a:off x="92" y="233"/>
                <a:ext cx="1262" cy="1550"/>
              </a:xfrm>
              <a:custGeom>
                <a:avLst/>
                <a:gdLst>
                  <a:gd name="T0" fmla="*/ 101 w 1262"/>
                  <a:gd name="T1" fmla="*/ 290 h 1550"/>
                  <a:gd name="T2" fmla="*/ 82 w 1262"/>
                  <a:gd name="T3" fmla="*/ 203 h 1550"/>
                  <a:gd name="T4" fmla="*/ 181 w 1262"/>
                  <a:gd name="T5" fmla="*/ 131 h 1550"/>
                  <a:gd name="T6" fmla="*/ 225 w 1262"/>
                  <a:gd name="T7" fmla="*/ 75 h 1550"/>
                  <a:gd name="T8" fmla="*/ 303 w 1262"/>
                  <a:gd name="T9" fmla="*/ 64 h 1550"/>
                  <a:gd name="T10" fmla="*/ 544 w 1262"/>
                  <a:gd name="T11" fmla="*/ 67 h 1550"/>
                  <a:gd name="T12" fmla="*/ 666 w 1262"/>
                  <a:gd name="T13" fmla="*/ 95 h 1550"/>
                  <a:gd name="T14" fmla="*/ 620 w 1262"/>
                  <a:gd name="T15" fmla="*/ 92 h 1550"/>
                  <a:gd name="T16" fmla="*/ 589 w 1262"/>
                  <a:gd name="T17" fmla="*/ 3 h 1550"/>
                  <a:gd name="T18" fmla="*/ 649 w 1262"/>
                  <a:gd name="T19" fmla="*/ 0 h 1550"/>
                  <a:gd name="T20" fmla="*/ 696 w 1262"/>
                  <a:gd name="T21" fmla="*/ 39 h 1550"/>
                  <a:gd name="T22" fmla="*/ 767 w 1262"/>
                  <a:gd name="T23" fmla="*/ 103 h 1550"/>
                  <a:gd name="T24" fmla="*/ 754 w 1262"/>
                  <a:gd name="T25" fmla="*/ 33 h 1550"/>
                  <a:gd name="T26" fmla="*/ 884 w 1262"/>
                  <a:gd name="T27" fmla="*/ 100 h 1550"/>
                  <a:gd name="T28" fmla="*/ 886 w 1262"/>
                  <a:gd name="T29" fmla="*/ 128 h 1550"/>
                  <a:gd name="T30" fmla="*/ 847 w 1262"/>
                  <a:gd name="T31" fmla="*/ 198 h 1550"/>
                  <a:gd name="T32" fmla="*/ 814 w 1262"/>
                  <a:gd name="T33" fmla="*/ 312 h 1550"/>
                  <a:gd name="T34" fmla="*/ 935 w 1262"/>
                  <a:gd name="T35" fmla="*/ 376 h 1550"/>
                  <a:gd name="T36" fmla="*/ 938 w 1262"/>
                  <a:gd name="T37" fmla="*/ 476 h 1550"/>
                  <a:gd name="T38" fmla="*/ 956 w 1262"/>
                  <a:gd name="T39" fmla="*/ 398 h 1550"/>
                  <a:gd name="T40" fmla="*/ 956 w 1262"/>
                  <a:gd name="T41" fmla="*/ 254 h 1550"/>
                  <a:gd name="T42" fmla="*/ 1043 w 1262"/>
                  <a:gd name="T43" fmla="*/ 293 h 1550"/>
                  <a:gd name="T44" fmla="*/ 1098 w 1262"/>
                  <a:gd name="T45" fmla="*/ 251 h 1550"/>
                  <a:gd name="T46" fmla="*/ 1195 w 1262"/>
                  <a:gd name="T47" fmla="*/ 357 h 1550"/>
                  <a:gd name="T48" fmla="*/ 1261 w 1262"/>
                  <a:gd name="T49" fmla="*/ 449 h 1550"/>
                  <a:gd name="T50" fmla="*/ 1209 w 1262"/>
                  <a:gd name="T51" fmla="*/ 485 h 1550"/>
                  <a:gd name="T52" fmla="*/ 1117 w 1262"/>
                  <a:gd name="T53" fmla="*/ 515 h 1550"/>
                  <a:gd name="T54" fmla="*/ 1181 w 1262"/>
                  <a:gd name="T55" fmla="*/ 535 h 1550"/>
                  <a:gd name="T56" fmla="*/ 1209 w 1262"/>
                  <a:gd name="T57" fmla="*/ 618 h 1550"/>
                  <a:gd name="T58" fmla="*/ 1183 w 1262"/>
                  <a:gd name="T59" fmla="*/ 624 h 1550"/>
                  <a:gd name="T60" fmla="*/ 1146 w 1262"/>
                  <a:gd name="T61" fmla="*/ 657 h 1550"/>
                  <a:gd name="T62" fmla="*/ 1088 w 1262"/>
                  <a:gd name="T63" fmla="*/ 730 h 1550"/>
                  <a:gd name="T64" fmla="*/ 1082 w 1262"/>
                  <a:gd name="T65" fmla="*/ 839 h 1550"/>
                  <a:gd name="T66" fmla="*/ 1020 w 1262"/>
                  <a:gd name="T67" fmla="*/ 1003 h 1550"/>
                  <a:gd name="T68" fmla="*/ 1038 w 1262"/>
                  <a:gd name="T69" fmla="*/ 1142 h 1550"/>
                  <a:gd name="T70" fmla="*/ 1003 w 1262"/>
                  <a:gd name="T71" fmla="*/ 1048 h 1550"/>
                  <a:gd name="T72" fmla="*/ 942 w 1262"/>
                  <a:gd name="T73" fmla="*/ 1006 h 1550"/>
                  <a:gd name="T74" fmla="*/ 890 w 1262"/>
                  <a:gd name="T75" fmla="*/ 1034 h 1550"/>
                  <a:gd name="T76" fmla="*/ 804 w 1262"/>
                  <a:gd name="T77" fmla="*/ 1048 h 1550"/>
                  <a:gd name="T78" fmla="*/ 760 w 1262"/>
                  <a:gd name="T79" fmla="*/ 1151 h 1550"/>
                  <a:gd name="T80" fmla="*/ 859 w 1262"/>
                  <a:gd name="T81" fmla="*/ 1290 h 1550"/>
                  <a:gd name="T82" fmla="*/ 874 w 1262"/>
                  <a:gd name="T83" fmla="*/ 1212 h 1550"/>
                  <a:gd name="T84" fmla="*/ 931 w 1262"/>
                  <a:gd name="T85" fmla="*/ 1268 h 1550"/>
                  <a:gd name="T86" fmla="*/ 962 w 1262"/>
                  <a:gd name="T87" fmla="*/ 1346 h 1550"/>
                  <a:gd name="T88" fmla="*/ 987 w 1262"/>
                  <a:gd name="T89" fmla="*/ 1415 h 1550"/>
                  <a:gd name="T90" fmla="*/ 1045 w 1262"/>
                  <a:gd name="T91" fmla="*/ 1521 h 1550"/>
                  <a:gd name="T92" fmla="*/ 1133 w 1262"/>
                  <a:gd name="T93" fmla="*/ 1518 h 1550"/>
                  <a:gd name="T94" fmla="*/ 1080 w 1262"/>
                  <a:gd name="T95" fmla="*/ 1532 h 1550"/>
                  <a:gd name="T96" fmla="*/ 977 w 1262"/>
                  <a:gd name="T97" fmla="*/ 1516 h 1550"/>
                  <a:gd name="T98" fmla="*/ 905 w 1262"/>
                  <a:gd name="T99" fmla="*/ 1421 h 1550"/>
                  <a:gd name="T100" fmla="*/ 853 w 1262"/>
                  <a:gd name="T101" fmla="*/ 1385 h 1550"/>
                  <a:gd name="T102" fmla="*/ 769 w 1262"/>
                  <a:gd name="T103" fmla="*/ 1340 h 1550"/>
                  <a:gd name="T104" fmla="*/ 622 w 1262"/>
                  <a:gd name="T105" fmla="*/ 1190 h 1550"/>
                  <a:gd name="T106" fmla="*/ 501 w 1262"/>
                  <a:gd name="T107" fmla="*/ 970 h 1550"/>
                  <a:gd name="T108" fmla="*/ 542 w 1262"/>
                  <a:gd name="T109" fmla="*/ 1167 h 1550"/>
                  <a:gd name="T110" fmla="*/ 464 w 1262"/>
                  <a:gd name="T111" fmla="*/ 1031 h 1550"/>
                  <a:gd name="T112" fmla="*/ 392 w 1262"/>
                  <a:gd name="T113" fmla="*/ 763 h 1550"/>
                  <a:gd name="T114" fmla="*/ 400 w 1262"/>
                  <a:gd name="T115" fmla="*/ 568 h 1550"/>
                  <a:gd name="T116" fmla="*/ 375 w 1262"/>
                  <a:gd name="T117" fmla="*/ 418 h 1550"/>
                  <a:gd name="T118" fmla="*/ 354 w 1262"/>
                  <a:gd name="T119" fmla="*/ 329 h 1550"/>
                  <a:gd name="T120" fmla="*/ 305 w 1262"/>
                  <a:gd name="T121" fmla="*/ 276 h 1550"/>
                  <a:gd name="T122" fmla="*/ 202 w 1262"/>
                  <a:gd name="T123" fmla="*/ 290 h 1550"/>
                  <a:gd name="T124" fmla="*/ 124 w 1262"/>
                  <a:gd name="T125" fmla="*/ 345 h 155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1262" h="1550">
                    <a:moveTo>
                      <a:pt x="0" y="398"/>
                    </a:moveTo>
                    <a:lnTo>
                      <a:pt x="60" y="345"/>
                    </a:lnTo>
                    <a:lnTo>
                      <a:pt x="95" y="323"/>
                    </a:lnTo>
                    <a:lnTo>
                      <a:pt x="101" y="290"/>
                    </a:lnTo>
                    <a:lnTo>
                      <a:pt x="74" y="270"/>
                    </a:lnTo>
                    <a:lnTo>
                      <a:pt x="72" y="231"/>
                    </a:lnTo>
                    <a:lnTo>
                      <a:pt x="84" y="220"/>
                    </a:lnTo>
                    <a:lnTo>
                      <a:pt x="82" y="203"/>
                    </a:lnTo>
                    <a:lnTo>
                      <a:pt x="128" y="198"/>
                    </a:lnTo>
                    <a:lnTo>
                      <a:pt x="140" y="167"/>
                    </a:lnTo>
                    <a:lnTo>
                      <a:pt x="142" y="139"/>
                    </a:lnTo>
                    <a:lnTo>
                      <a:pt x="181" y="131"/>
                    </a:lnTo>
                    <a:lnTo>
                      <a:pt x="185" y="103"/>
                    </a:lnTo>
                    <a:lnTo>
                      <a:pt x="148" y="95"/>
                    </a:lnTo>
                    <a:lnTo>
                      <a:pt x="165" y="75"/>
                    </a:lnTo>
                    <a:lnTo>
                      <a:pt x="225" y="75"/>
                    </a:lnTo>
                    <a:lnTo>
                      <a:pt x="243" y="53"/>
                    </a:lnTo>
                    <a:lnTo>
                      <a:pt x="268" y="50"/>
                    </a:lnTo>
                    <a:lnTo>
                      <a:pt x="284" y="33"/>
                    </a:lnTo>
                    <a:lnTo>
                      <a:pt x="303" y="64"/>
                    </a:lnTo>
                    <a:lnTo>
                      <a:pt x="379" y="59"/>
                    </a:lnTo>
                    <a:lnTo>
                      <a:pt x="414" y="92"/>
                    </a:lnTo>
                    <a:lnTo>
                      <a:pt x="527" y="84"/>
                    </a:lnTo>
                    <a:lnTo>
                      <a:pt x="544" y="67"/>
                    </a:lnTo>
                    <a:lnTo>
                      <a:pt x="587" y="95"/>
                    </a:lnTo>
                    <a:lnTo>
                      <a:pt x="631" y="120"/>
                    </a:lnTo>
                    <a:lnTo>
                      <a:pt x="653" y="109"/>
                    </a:lnTo>
                    <a:lnTo>
                      <a:pt x="666" y="95"/>
                    </a:lnTo>
                    <a:lnTo>
                      <a:pt x="703" y="103"/>
                    </a:lnTo>
                    <a:lnTo>
                      <a:pt x="678" y="84"/>
                    </a:lnTo>
                    <a:lnTo>
                      <a:pt x="655" y="86"/>
                    </a:lnTo>
                    <a:lnTo>
                      <a:pt x="620" y="92"/>
                    </a:lnTo>
                    <a:lnTo>
                      <a:pt x="602" y="64"/>
                    </a:lnTo>
                    <a:lnTo>
                      <a:pt x="583" y="50"/>
                    </a:lnTo>
                    <a:lnTo>
                      <a:pt x="583" y="28"/>
                    </a:lnTo>
                    <a:lnTo>
                      <a:pt x="589" y="3"/>
                    </a:lnTo>
                    <a:lnTo>
                      <a:pt x="604" y="0"/>
                    </a:lnTo>
                    <a:lnTo>
                      <a:pt x="626" y="22"/>
                    </a:lnTo>
                    <a:lnTo>
                      <a:pt x="631" y="11"/>
                    </a:lnTo>
                    <a:lnTo>
                      <a:pt x="649" y="0"/>
                    </a:lnTo>
                    <a:lnTo>
                      <a:pt x="670" y="17"/>
                    </a:lnTo>
                    <a:lnTo>
                      <a:pt x="682" y="3"/>
                    </a:lnTo>
                    <a:lnTo>
                      <a:pt x="694" y="25"/>
                    </a:lnTo>
                    <a:lnTo>
                      <a:pt x="696" y="39"/>
                    </a:lnTo>
                    <a:lnTo>
                      <a:pt x="727" y="59"/>
                    </a:lnTo>
                    <a:lnTo>
                      <a:pt x="715" y="75"/>
                    </a:lnTo>
                    <a:lnTo>
                      <a:pt x="715" y="98"/>
                    </a:lnTo>
                    <a:lnTo>
                      <a:pt x="767" y="103"/>
                    </a:lnTo>
                    <a:lnTo>
                      <a:pt x="781" y="75"/>
                    </a:lnTo>
                    <a:lnTo>
                      <a:pt x="771" y="61"/>
                    </a:lnTo>
                    <a:lnTo>
                      <a:pt x="748" y="64"/>
                    </a:lnTo>
                    <a:lnTo>
                      <a:pt x="754" y="33"/>
                    </a:lnTo>
                    <a:lnTo>
                      <a:pt x="801" y="50"/>
                    </a:lnTo>
                    <a:lnTo>
                      <a:pt x="810" y="72"/>
                    </a:lnTo>
                    <a:lnTo>
                      <a:pt x="849" y="72"/>
                    </a:lnTo>
                    <a:lnTo>
                      <a:pt x="884" y="100"/>
                    </a:lnTo>
                    <a:lnTo>
                      <a:pt x="903" y="95"/>
                    </a:lnTo>
                    <a:lnTo>
                      <a:pt x="925" y="120"/>
                    </a:lnTo>
                    <a:lnTo>
                      <a:pt x="903" y="153"/>
                    </a:lnTo>
                    <a:lnTo>
                      <a:pt x="886" y="128"/>
                    </a:lnTo>
                    <a:lnTo>
                      <a:pt x="874" y="137"/>
                    </a:lnTo>
                    <a:lnTo>
                      <a:pt x="859" y="156"/>
                    </a:lnTo>
                    <a:lnTo>
                      <a:pt x="834" y="173"/>
                    </a:lnTo>
                    <a:lnTo>
                      <a:pt x="847" y="198"/>
                    </a:lnTo>
                    <a:lnTo>
                      <a:pt x="824" y="201"/>
                    </a:lnTo>
                    <a:lnTo>
                      <a:pt x="804" y="234"/>
                    </a:lnTo>
                    <a:lnTo>
                      <a:pt x="785" y="276"/>
                    </a:lnTo>
                    <a:lnTo>
                      <a:pt x="814" y="312"/>
                    </a:lnTo>
                    <a:lnTo>
                      <a:pt x="837" y="354"/>
                    </a:lnTo>
                    <a:lnTo>
                      <a:pt x="878" y="359"/>
                    </a:lnTo>
                    <a:lnTo>
                      <a:pt x="917" y="354"/>
                    </a:lnTo>
                    <a:lnTo>
                      <a:pt x="935" y="376"/>
                    </a:lnTo>
                    <a:lnTo>
                      <a:pt x="927" y="387"/>
                    </a:lnTo>
                    <a:lnTo>
                      <a:pt x="915" y="410"/>
                    </a:lnTo>
                    <a:lnTo>
                      <a:pt x="933" y="449"/>
                    </a:lnTo>
                    <a:lnTo>
                      <a:pt x="938" y="476"/>
                    </a:lnTo>
                    <a:lnTo>
                      <a:pt x="960" y="490"/>
                    </a:lnTo>
                    <a:lnTo>
                      <a:pt x="989" y="465"/>
                    </a:lnTo>
                    <a:lnTo>
                      <a:pt x="981" y="429"/>
                    </a:lnTo>
                    <a:lnTo>
                      <a:pt x="956" y="398"/>
                    </a:lnTo>
                    <a:lnTo>
                      <a:pt x="985" y="362"/>
                    </a:lnTo>
                    <a:lnTo>
                      <a:pt x="960" y="301"/>
                    </a:lnTo>
                    <a:lnTo>
                      <a:pt x="937" y="276"/>
                    </a:lnTo>
                    <a:lnTo>
                      <a:pt x="956" y="254"/>
                    </a:lnTo>
                    <a:lnTo>
                      <a:pt x="952" y="220"/>
                    </a:lnTo>
                    <a:lnTo>
                      <a:pt x="966" y="201"/>
                    </a:lnTo>
                    <a:lnTo>
                      <a:pt x="989" y="220"/>
                    </a:lnTo>
                    <a:lnTo>
                      <a:pt x="1043" y="293"/>
                    </a:lnTo>
                    <a:lnTo>
                      <a:pt x="1076" y="304"/>
                    </a:lnTo>
                    <a:lnTo>
                      <a:pt x="1086" y="284"/>
                    </a:lnTo>
                    <a:lnTo>
                      <a:pt x="1078" y="245"/>
                    </a:lnTo>
                    <a:lnTo>
                      <a:pt x="1098" y="251"/>
                    </a:lnTo>
                    <a:lnTo>
                      <a:pt x="1131" y="295"/>
                    </a:lnTo>
                    <a:lnTo>
                      <a:pt x="1137" y="320"/>
                    </a:lnTo>
                    <a:lnTo>
                      <a:pt x="1156" y="337"/>
                    </a:lnTo>
                    <a:lnTo>
                      <a:pt x="1195" y="357"/>
                    </a:lnTo>
                    <a:lnTo>
                      <a:pt x="1214" y="393"/>
                    </a:lnTo>
                    <a:lnTo>
                      <a:pt x="1244" y="418"/>
                    </a:lnTo>
                    <a:lnTo>
                      <a:pt x="1259" y="426"/>
                    </a:lnTo>
                    <a:lnTo>
                      <a:pt x="1261" y="449"/>
                    </a:lnTo>
                    <a:lnTo>
                      <a:pt x="1238" y="462"/>
                    </a:lnTo>
                    <a:lnTo>
                      <a:pt x="1224" y="446"/>
                    </a:lnTo>
                    <a:lnTo>
                      <a:pt x="1212" y="449"/>
                    </a:lnTo>
                    <a:lnTo>
                      <a:pt x="1209" y="485"/>
                    </a:lnTo>
                    <a:lnTo>
                      <a:pt x="1189" y="493"/>
                    </a:lnTo>
                    <a:lnTo>
                      <a:pt x="1168" y="474"/>
                    </a:lnTo>
                    <a:lnTo>
                      <a:pt x="1123" y="474"/>
                    </a:lnTo>
                    <a:lnTo>
                      <a:pt x="1117" y="515"/>
                    </a:lnTo>
                    <a:lnTo>
                      <a:pt x="1129" y="540"/>
                    </a:lnTo>
                    <a:lnTo>
                      <a:pt x="1146" y="527"/>
                    </a:lnTo>
                    <a:lnTo>
                      <a:pt x="1164" y="521"/>
                    </a:lnTo>
                    <a:lnTo>
                      <a:pt x="1181" y="535"/>
                    </a:lnTo>
                    <a:lnTo>
                      <a:pt x="1158" y="566"/>
                    </a:lnTo>
                    <a:lnTo>
                      <a:pt x="1181" y="593"/>
                    </a:lnTo>
                    <a:lnTo>
                      <a:pt x="1212" y="602"/>
                    </a:lnTo>
                    <a:lnTo>
                      <a:pt x="1209" y="618"/>
                    </a:lnTo>
                    <a:lnTo>
                      <a:pt x="1197" y="621"/>
                    </a:lnTo>
                    <a:lnTo>
                      <a:pt x="1168" y="716"/>
                    </a:lnTo>
                    <a:lnTo>
                      <a:pt x="1170" y="655"/>
                    </a:lnTo>
                    <a:lnTo>
                      <a:pt x="1183" y="624"/>
                    </a:lnTo>
                    <a:lnTo>
                      <a:pt x="1168" y="610"/>
                    </a:lnTo>
                    <a:lnTo>
                      <a:pt x="1150" y="630"/>
                    </a:lnTo>
                    <a:lnTo>
                      <a:pt x="1160" y="646"/>
                    </a:lnTo>
                    <a:lnTo>
                      <a:pt x="1146" y="657"/>
                    </a:lnTo>
                    <a:lnTo>
                      <a:pt x="1133" y="671"/>
                    </a:lnTo>
                    <a:lnTo>
                      <a:pt x="1135" y="713"/>
                    </a:lnTo>
                    <a:lnTo>
                      <a:pt x="1115" y="727"/>
                    </a:lnTo>
                    <a:lnTo>
                      <a:pt x="1088" y="730"/>
                    </a:lnTo>
                    <a:lnTo>
                      <a:pt x="1098" y="752"/>
                    </a:lnTo>
                    <a:lnTo>
                      <a:pt x="1088" y="777"/>
                    </a:lnTo>
                    <a:lnTo>
                      <a:pt x="1098" y="797"/>
                    </a:lnTo>
                    <a:lnTo>
                      <a:pt x="1082" y="839"/>
                    </a:lnTo>
                    <a:lnTo>
                      <a:pt x="1076" y="878"/>
                    </a:lnTo>
                    <a:lnTo>
                      <a:pt x="1053" y="900"/>
                    </a:lnTo>
                    <a:lnTo>
                      <a:pt x="1024" y="961"/>
                    </a:lnTo>
                    <a:lnTo>
                      <a:pt x="1020" y="1003"/>
                    </a:lnTo>
                    <a:lnTo>
                      <a:pt x="1030" y="1036"/>
                    </a:lnTo>
                    <a:lnTo>
                      <a:pt x="1043" y="1078"/>
                    </a:lnTo>
                    <a:lnTo>
                      <a:pt x="1051" y="1123"/>
                    </a:lnTo>
                    <a:lnTo>
                      <a:pt x="1038" y="1142"/>
                    </a:lnTo>
                    <a:lnTo>
                      <a:pt x="1020" y="1128"/>
                    </a:lnTo>
                    <a:lnTo>
                      <a:pt x="1024" y="1106"/>
                    </a:lnTo>
                    <a:lnTo>
                      <a:pt x="1014" y="1056"/>
                    </a:lnTo>
                    <a:lnTo>
                      <a:pt x="1003" y="1048"/>
                    </a:lnTo>
                    <a:lnTo>
                      <a:pt x="995" y="1017"/>
                    </a:lnTo>
                    <a:lnTo>
                      <a:pt x="979" y="1017"/>
                    </a:lnTo>
                    <a:lnTo>
                      <a:pt x="962" y="1000"/>
                    </a:lnTo>
                    <a:lnTo>
                      <a:pt x="942" y="1006"/>
                    </a:lnTo>
                    <a:lnTo>
                      <a:pt x="925" y="995"/>
                    </a:lnTo>
                    <a:lnTo>
                      <a:pt x="903" y="1009"/>
                    </a:lnTo>
                    <a:lnTo>
                      <a:pt x="865" y="997"/>
                    </a:lnTo>
                    <a:lnTo>
                      <a:pt x="890" y="1034"/>
                    </a:lnTo>
                    <a:lnTo>
                      <a:pt x="859" y="1031"/>
                    </a:lnTo>
                    <a:lnTo>
                      <a:pt x="837" y="1003"/>
                    </a:lnTo>
                    <a:lnTo>
                      <a:pt x="799" y="1003"/>
                    </a:lnTo>
                    <a:lnTo>
                      <a:pt x="804" y="1048"/>
                    </a:lnTo>
                    <a:lnTo>
                      <a:pt x="775" y="1034"/>
                    </a:lnTo>
                    <a:lnTo>
                      <a:pt x="760" y="1078"/>
                    </a:lnTo>
                    <a:lnTo>
                      <a:pt x="771" y="1098"/>
                    </a:lnTo>
                    <a:lnTo>
                      <a:pt x="760" y="1151"/>
                    </a:lnTo>
                    <a:lnTo>
                      <a:pt x="773" y="1212"/>
                    </a:lnTo>
                    <a:lnTo>
                      <a:pt x="789" y="1254"/>
                    </a:lnTo>
                    <a:lnTo>
                      <a:pt x="806" y="1293"/>
                    </a:lnTo>
                    <a:lnTo>
                      <a:pt x="859" y="1290"/>
                    </a:lnTo>
                    <a:lnTo>
                      <a:pt x="880" y="1282"/>
                    </a:lnTo>
                    <a:lnTo>
                      <a:pt x="884" y="1254"/>
                    </a:lnTo>
                    <a:lnTo>
                      <a:pt x="872" y="1231"/>
                    </a:lnTo>
                    <a:lnTo>
                      <a:pt x="874" y="1212"/>
                    </a:lnTo>
                    <a:lnTo>
                      <a:pt x="907" y="1217"/>
                    </a:lnTo>
                    <a:lnTo>
                      <a:pt x="940" y="1206"/>
                    </a:lnTo>
                    <a:lnTo>
                      <a:pt x="940" y="1231"/>
                    </a:lnTo>
                    <a:lnTo>
                      <a:pt x="931" y="1268"/>
                    </a:lnTo>
                    <a:lnTo>
                      <a:pt x="915" y="1295"/>
                    </a:lnTo>
                    <a:lnTo>
                      <a:pt x="911" y="1334"/>
                    </a:lnTo>
                    <a:lnTo>
                      <a:pt x="933" y="1351"/>
                    </a:lnTo>
                    <a:lnTo>
                      <a:pt x="962" y="1346"/>
                    </a:lnTo>
                    <a:lnTo>
                      <a:pt x="979" y="1360"/>
                    </a:lnTo>
                    <a:lnTo>
                      <a:pt x="995" y="1354"/>
                    </a:lnTo>
                    <a:lnTo>
                      <a:pt x="1001" y="1379"/>
                    </a:lnTo>
                    <a:lnTo>
                      <a:pt x="987" y="1415"/>
                    </a:lnTo>
                    <a:lnTo>
                      <a:pt x="999" y="1438"/>
                    </a:lnTo>
                    <a:lnTo>
                      <a:pt x="1001" y="1482"/>
                    </a:lnTo>
                    <a:lnTo>
                      <a:pt x="1020" y="1513"/>
                    </a:lnTo>
                    <a:lnTo>
                      <a:pt x="1045" y="1521"/>
                    </a:lnTo>
                    <a:lnTo>
                      <a:pt x="1063" y="1513"/>
                    </a:lnTo>
                    <a:lnTo>
                      <a:pt x="1071" y="1516"/>
                    </a:lnTo>
                    <a:lnTo>
                      <a:pt x="1104" y="1516"/>
                    </a:lnTo>
                    <a:lnTo>
                      <a:pt x="1133" y="1518"/>
                    </a:lnTo>
                    <a:lnTo>
                      <a:pt x="1141" y="1499"/>
                    </a:lnTo>
                    <a:lnTo>
                      <a:pt x="1115" y="1532"/>
                    </a:lnTo>
                    <a:lnTo>
                      <a:pt x="1098" y="1529"/>
                    </a:lnTo>
                    <a:lnTo>
                      <a:pt x="1080" y="1532"/>
                    </a:lnTo>
                    <a:lnTo>
                      <a:pt x="1045" y="1549"/>
                    </a:lnTo>
                    <a:lnTo>
                      <a:pt x="1016" y="1527"/>
                    </a:lnTo>
                    <a:lnTo>
                      <a:pt x="989" y="1513"/>
                    </a:lnTo>
                    <a:lnTo>
                      <a:pt x="977" y="1516"/>
                    </a:lnTo>
                    <a:lnTo>
                      <a:pt x="979" y="1496"/>
                    </a:lnTo>
                    <a:lnTo>
                      <a:pt x="977" y="1465"/>
                    </a:lnTo>
                    <a:lnTo>
                      <a:pt x="954" y="1438"/>
                    </a:lnTo>
                    <a:lnTo>
                      <a:pt x="905" y="1421"/>
                    </a:lnTo>
                    <a:lnTo>
                      <a:pt x="898" y="1410"/>
                    </a:lnTo>
                    <a:lnTo>
                      <a:pt x="884" y="1412"/>
                    </a:lnTo>
                    <a:lnTo>
                      <a:pt x="870" y="1399"/>
                    </a:lnTo>
                    <a:lnTo>
                      <a:pt x="853" y="1385"/>
                    </a:lnTo>
                    <a:lnTo>
                      <a:pt x="830" y="1346"/>
                    </a:lnTo>
                    <a:lnTo>
                      <a:pt x="802" y="1334"/>
                    </a:lnTo>
                    <a:lnTo>
                      <a:pt x="787" y="1360"/>
                    </a:lnTo>
                    <a:lnTo>
                      <a:pt x="769" y="1340"/>
                    </a:lnTo>
                    <a:lnTo>
                      <a:pt x="748" y="1340"/>
                    </a:lnTo>
                    <a:lnTo>
                      <a:pt x="705" y="1326"/>
                    </a:lnTo>
                    <a:lnTo>
                      <a:pt x="628" y="1259"/>
                    </a:lnTo>
                    <a:lnTo>
                      <a:pt x="622" y="1190"/>
                    </a:lnTo>
                    <a:lnTo>
                      <a:pt x="614" y="1162"/>
                    </a:lnTo>
                    <a:lnTo>
                      <a:pt x="600" y="1142"/>
                    </a:lnTo>
                    <a:lnTo>
                      <a:pt x="583" y="1103"/>
                    </a:lnTo>
                    <a:lnTo>
                      <a:pt x="501" y="970"/>
                    </a:lnTo>
                    <a:lnTo>
                      <a:pt x="501" y="1020"/>
                    </a:lnTo>
                    <a:lnTo>
                      <a:pt x="552" y="1109"/>
                    </a:lnTo>
                    <a:lnTo>
                      <a:pt x="573" y="1184"/>
                    </a:lnTo>
                    <a:lnTo>
                      <a:pt x="542" y="1167"/>
                    </a:lnTo>
                    <a:lnTo>
                      <a:pt x="536" y="1123"/>
                    </a:lnTo>
                    <a:lnTo>
                      <a:pt x="495" y="1095"/>
                    </a:lnTo>
                    <a:lnTo>
                      <a:pt x="519" y="1078"/>
                    </a:lnTo>
                    <a:lnTo>
                      <a:pt x="464" y="1031"/>
                    </a:lnTo>
                    <a:lnTo>
                      <a:pt x="486" y="1003"/>
                    </a:lnTo>
                    <a:lnTo>
                      <a:pt x="466" y="947"/>
                    </a:lnTo>
                    <a:lnTo>
                      <a:pt x="400" y="830"/>
                    </a:lnTo>
                    <a:lnTo>
                      <a:pt x="392" y="763"/>
                    </a:lnTo>
                    <a:lnTo>
                      <a:pt x="396" y="713"/>
                    </a:lnTo>
                    <a:lnTo>
                      <a:pt x="414" y="657"/>
                    </a:lnTo>
                    <a:lnTo>
                      <a:pt x="414" y="602"/>
                    </a:lnTo>
                    <a:lnTo>
                      <a:pt x="400" y="568"/>
                    </a:lnTo>
                    <a:lnTo>
                      <a:pt x="437" y="557"/>
                    </a:lnTo>
                    <a:lnTo>
                      <a:pt x="392" y="490"/>
                    </a:lnTo>
                    <a:lnTo>
                      <a:pt x="394" y="460"/>
                    </a:lnTo>
                    <a:lnTo>
                      <a:pt x="375" y="418"/>
                    </a:lnTo>
                    <a:lnTo>
                      <a:pt x="383" y="393"/>
                    </a:lnTo>
                    <a:lnTo>
                      <a:pt x="369" y="379"/>
                    </a:lnTo>
                    <a:lnTo>
                      <a:pt x="367" y="351"/>
                    </a:lnTo>
                    <a:lnTo>
                      <a:pt x="354" y="329"/>
                    </a:lnTo>
                    <a:lnTo>
                      <a:pt x="369" y="309"/>
                    </a:lnTo>
                    <a:lnTo>
                      <a:pt x="348" y="295"/>
                    </a:lnTo>
                    <a:lnTo>
                      <a:pt x="330" y="315"/>
                    </a:lnTo>
                    <a:lnTo>
                      <a:pt x="305" y="276"/>
                    </a:lnTo>
                    <a:lnTo>
                      <a:pt x="278" y="265"/>
                    </a:lnTo>
                    <a:lnTo>
                      <a:pt x="239" y="265"/>
                    </a:lnTo>
                    <a:lnTo>
                      <a:pt x="214" y="301"/>
                    </a:lnTo>
                    <a:lnTo>
                      <a:pt x="202" y="290"/>
                    </a:lnTo>
                    <a:lnTo>
                      <a:pt x="223" y="242"/>
                    </a:lnTo>
                    <a:lnTo>
                      <a:pt x="204" y="251"/>
                    </a:lnTo>
                    <a:lnTo>
                      <a:pt x="165" y="301"/>
                    </a:lnTo>
                    <a:lnTo>
                      <a:pt x="124" y="345"/>
                    </a:lnTo>
                    <a:lnTo>
                      <a:pt x="87" y="357"/>
                    </a:lnTo>
                    <a:lnTo>
                      <a:pt x="25" y="401"/>
                    </a:lnTo>
                    <a:lnTo>
                      <a:pt x="0" y="398"/>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8" name="Freeform 35"/>
              <p:cNvSpPr>
                <a:spLocks/>
              </p:cNvSpPr>
              <p:nvPr/>
            </p:nvSpPr>
            <p:spPr bwMode="ltGray">
              <a:xfrm>
                <a:off x="994" y="87"/>
                <a:ext cx="429" cy="408"/>
              </a:xfrm>
              <a:custGeom>
                <a:avLst/>
                <a:gdLst>
                  <a:gd name="T0" fmla="*/ 0 w 429"/>
                  <a:gd name="T1" fmla="*/ 84 h 408"/>
                  <a:gd name="T2" fmla="*/ 10 w 429"/>
                  <a:gd name="T3" fmla="*/ 53 h 408"/>
                  <a:gd name="T4" fmla="*/ 10 w 429"/>
                  <a:gd name="T5" fmla="*/ 31 h 408"/>
                  <a:gd name="T6" fmla="*/ 25 w 429"/>
                  <a:gd name="T7" fmla="*/ 0 h 408"/>
                  <a:gd name="T8" fmla="*/ 103 w 429"/>
                  <a:gd name="T9" fmla="*/ 20 h 408"/>
                  <a:gd name="T10" fmla="*/ 236 w 429"/>
                  <a:gd name="T11" fmla="*/ 56 h 408"/>
                  <a:gd name="T12" fmla="*/ 289 w 429"/>
                  <a:gd name="T13" fmla="*/ 86 h 408"/>
                  <a:gd name="T14" fmla="*/ 358 w 429"/>
                  <a:gd name="T15" fmla="*/ 114 h 408"/>
                  <a:gd name="T16" fmla="*/ 393 w 429"/>
                  <a:gd name="T17" fmla="*/ 167 h 408"/>
                  <a:gd name="T18" fmla="*/ 428 w 429"/>
                  <a:gd name="T19" fmla="*/ 192 h 408"/>
                  <a:gd name="T20" fmla="*/ 414 w 429"/>
                  <a:gd name="T21" fmla="*/ 212 h 408"/>
                  <a:gd name="T22" fmla="*/ 414 w 429"/>
                  <a:gd name="T23" fmla="*/ 237 h 408"/>
                  <a:gd name="T24" fmla="*/ 401 w 429"/>
                  <a:gd name="T25" fmla="*/ 243 h 408"/>
                  <a:gd name="T26" fmla="*/ 389 w 429"/>
                  <a:gd name="T27" fmla="*/ 265 h 408"/>
                  <a:gd name="T28" fmla="*/ 401 w 429"/>
                  <a:gd name="T29" fmla="*/ 287 h 408"/>
                  <a:gd name="T30" fmla="*/ 399 w 429"/>
                  <a:gd name="T31" fmla="*/ 304 h 408"/>
                  <a:gd name="T32" fmla="*/ 385 w 429"/>
                  <a:gd name="T33" fmla="*/ 326 h 408"/>
                  <a:gd name="T34" fmla="*/ 387 w 429"/>
                  <a:gd name="T35" fmla="*/ 348 h 408"/>
                  <a:gd name="T36" fmla="*/ 411 w 429"/>
                  <a:gd name="T37" fmla="*/ 371 h 408"/>
                  <a:gd name="T38" fmla="*/ 413 w 429"/>
                  <a:gd name="T39" fmla="*/ 393 h 408"/>
                  <a:gd name="T40" fmla="*/ 407 w 429"/>
                  <a:gd name="T41" fmla="*/ 404 h 408"/>
                  <a:gd name="T42" fmla="*/ 383 w 429"/>
                  <a:gd name="T43" fmla="*/ 407 h 408"/>
                  <a:gd name="T44" fmla="*/ 366 w 429"/>
                  <a:gd name="T45" fmla="*/ 396 h 408"/>
                  <a:gd name="T46" fmla="*/ 347 w 429"/>
                  <a:gd name="T47" fmla="*/ 368 h 408"/>
                  <a:gd name="T48" fmla="*/ 339 w 429"/>
                  <a:gd name="T49" fmla="*/ 368 h 408"/>
                  <a:gd name="T50" fmla="*/ 329 w 429"/>
                  <a:gd name="T51" fmla="*/ 357 h 408"/>
                  <a:gd name="T52" fmla="*/ 320 w 429"/>
                  <a:gd name="T53" fmla="*/ 323 h 408"/>
                  <a:gd name="T54" fmla="*/ 308 w 429"/>
                  <a:gd name="T55" fmla="*/ 312 h 408"/>
                  <a:gd name="T56" fmla="*/ 283 w 429"/>
                  <a:gd name="T57" fmla="*/ 295 h 408"/>
                  <a:gd name="T58" fmla="*/ 261 w 429"/>
                  <a:gd name="T59" fmla="*/ 284 h 408"/>
                  <a:gd name="T60" fmla="*/ 230 w 429"/>
                  <a:gd name="T61" fmla="*/ 254 h 408"/>
                  <a:gd name="T62" fmla="*/ 217 w 429"/>
                  <a:gd name="T63" fmla="*/ 231 h 408"/>
                  <a:gd name="T64" fmla="*/ 219 w 429"/>
                  <a:gd name="T65" fmla="*/ 215 h 408"/>
                  <a:gd name="T66" fmla="*/ 232 w 429"/>
                  <a:gd name="T67" fmla="*/ 201 h 408"/>
                  <a:gd name="T68" fmla="*/ 221 w 429"/>
                  <a:gd name="T69" fmla="*/ 184 h 408"/>
                  <a:gd name="T70" fmla="*/ 209 w 429"/>
                  <a:gd name="T71" fmla="*/ 192 h 408"/>
                  <a:gd name="T72" fmla="*/ 190 w 429"/>
                  <a:gd name="T73" fmla="*/ 167 h 408"/>
                  <a:gd name="T74" fmla="*/ 186 w 429"/>
                  <a:gd name="T75" fmla="*/ 181 h 408"/>
                  <a:gd name="T76" fmla="*/ 168 w 429"/>
                  <a:gd name="T77" fmla="*/ 181 h 408"/>
                  <a:gd name="T78" fmla="*/ 165 w 429"/>
                  <a:gd name="T79" fmla="*/ 170 h 408"/>
                  <a:gd name="T80" fmla="*/ 165 w 429"/>
                  <a:gd name="T81" fmla="*/ 151 h 408"/>
                  <a:gd name="T82" fmla="*/ 157 w 429"/>
                  <a:gd name="T83" fmla="*/ 139 h 408"/>
                  <a:gd name="T84" fmla="*/ 145 w 429"/>
                  <a:gd name="T85" fmla="*/ 142 h 408"/>
                  <a:gd name="T86" fmla="*/ 130 w 429"/>
                  <a:gd name="T87" fmla="*/ 112 h 408"/>
                  <a:gd name="T88" fmla="*/ 118 w 429"/>
                  <a:gd name="T89" fmla="*/ 109 h 408"/>
                  <a:gd name="T90" fmla="*/ 101 w 429"/>
                  <a:gd name="T91" fmla="*/ 95 h 408"/>
                  <a:gd name="T92" fmla="*/ 64 w 429"/>
                  <a:gd name="T93" fmla="*/ 98 h 408"/>
                  <a:gd name="T94" fmla="*/ 27 w 429"/>
                  <a:gd name="T95" fmla="*/ 95 h 408"/>
                  <a:gd name="T96" fmla="*/ 0 w 429"/>
                  <a:gd name="T97" fmla="*/ 84 h 40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429" h="408">
                    <a:moveTo>
                      <a:pt x="0" y="84"/>
                    </a:moveTo>
                    <a:lnTo>
                      <a:pt x="10" y="53"/>
                    </a:lnTo>
                    <a:lnTo>
                      <a:pt x="10" y="31"/>
                    </a:lnTo>
                    <a:lnTo>
                      <a:pt x="25" y="0"/>
                    </a:lnTo>
                    <a:lnTo>
                      <a:pt x="103" y="20"/>
                    </a:lnTo>
                    <a:lnTo>
                      <a:pt x="236" y="56"/>
                    </a:lnTo>
                    <a:lnTo>
                      <a:pt x="289" y="86"/>
                    </a:lnTo>
                    <a:lnTo>
                      <a:pt x="358" y="114"/>
                    </a:lnTo>
                    <a:lnTo>
                      <a:pt x="393" y="167"/>
                    </a:lnTo>
                    <a:lnTo>
                      <a:pt x="428" y="192"/>
                    </a:lnTo>
                    <a:lnTo>
                      <a:pt x="414" y="212"/>
                    </a:lnTo>
                    <a:lnTo>
                      <a:pt x="414" y="237"/>
                    </a:lnTo>
                    <a:lnTo>
                      <a:pt x="401" y="243"/>
                    </a:lnTo>
                    <a:lnTo>
                      <a:pt x="389" y="265"/>
                    </a:lnTo>
                    <a:lnTo>
                      <a:pt x="401" y="287"/>
                    </a:lnTo>
                    <a:lnTo>
                      <a:pt x="399" y="304"/>
                    </a:lnTo>
                    <a:lnTo>
                      <a:pt x="385" y="326"/>
                    </a:lnTo>
                    <a:lnTo>
                      <a:pt x="387" y="348"/>
                    </a:lnTo>
                    <a:lnTo>
                      <a:pt x="411" y="371"/>
                    </a:lnTo>
                    <a:lnTo>
                      <a:pt x="413" y="393"/>
                    </a:lnTo>
                    <a:lnTo>
                      <a:pt x="407" y="404"/>
                    </a:lnTo>
                    <a:lnTo>
                      <a:pt x="383" y="407"/>
                    </a:lnTo>
                    <a:lnTo>
                      <a:pt x="366" y="396"/>
                    </a:lnTo>
                    <a:lnTo>
                      <a:pt x="347" y="368"/>
                    </a:lnTo>
                    <a:lnTo>
                      <a:pt x="339" y="368"/>
                    </a:lnTo>
                    <a:lnTo>
                      <a:pt x="329" y="357"/>
                    </a:lnTo>
                    <a:lnTo>
                      <a:pt x="320" y="323"/>
                    </a:lnTo>
                    <a:lnTo>
                      <a:pt x="308" y="312"/>
                    </a:lnTo>
                    <a:lnTo>
                      <a:pt x="283" y="295"/>
                    </a:lnTo>
                    <a:lnTo>
                      <a:pt x="261" y="284"/>
                    </a:lnTo>
                    <a:lnTo>
                      <a:pt x="230" y="254"/>
                    </a:lnTo>
                    <a:lnTo>
                      <a:pt x="217" y="231"/>
                    </a:lnTo>
                    <a:lnTo>
                      <a:pt x="219" y="215"/>
                    </a:lnTo>
                    <a:lnTo>
                      <a:pt x="232" y="201"/>
                    </a:lnTo>
                    <a:lnTo>
                      <a:pt x="221" y="184"/>
                    </a:lnTo>
                    <a:lnTo>
                      <a:pt x="209" y="192"/>
                    </a:lnTo>
                    <a:lnTo>
                      <a:pt x="190" y="167"/>
                    </a:lnTo>
                    <a:lnTo>
                      <a:pt x="186" y="181"/>
                    </a:lnTo>
                    <a:lnTo>
                      <a:pt x="168" y="181"/>
                    </a:lnTo>
                    <a:lnTo>
                      <a:pt x="165" y="170"/>
                    </a:lnTo>
                    <a:lnTo>
                      <a:pt x="165" y="151"/>
                    </a:lnTo>
                    <a:lnTo>
                      <a:pt x="157" y="139"/>
                    </a:lnTo>
                    <a:lnTo>
                      <a:pt x="145" y="142"/>
                    </a:lnTo>
                    <a:lnTo>
                      <a:pt x="130" y="112"/>
                    </a:lnTo>
                    <a:lnTo>
                      <a:pt x="118" y="109"/>
                    </a:lnTo>
                    <a:lnTo>
                      <a:pt x="101" y="95"/>
                    </a:lnTo>
                    <a:lnTo>
                      <a:pt x="64" y="98"/>
                    </a:lnTo>
                    <a:lnTo>
                      <a:pt x="27" y="95"/>
                    </a:lnTo>
                    <a:lnTo>
                      <a:pt x="0" y="84"/>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9" name="Freeform 36"/>
              <p:cNvSpPr>
                <a:spLocks/>
              </p:cNvSpPr>
              <p:nvPr/>
            </p:nvSpPr>
            <p:spPr bwMode="ltGray">
              <a:xfrm>
                <a:off x="908" y="230"/>
                <a:ext cx="274" cy="210"/>
              </a:xfrm>
              <a:custGeom>
                <a:avLst/>
                <a:gdLst>
                  <a:gd name="T0" fmla="*/ 10 w 274"/>
                  <a:gd name="T1" fmla="*/ 0 h 210"/>
                  <a:gd name="T2" fmla="*/ 0 w 274"/>
                  <a:gd name="T3" fmla="*/ 17 h 210"/>
                  <a:gd name="T4" fmla="*/ 0 w 274"/>
                  <a:gd name="T5" fmla="*/ 36 h 210"/>
                  <a:gd name="T6" fmla="*/ 19 w 274"/>
                  <a:gd name="T7" fmla="*/ 56 h 210"/>
                  <a:gd name="T8" fmla="*/ 31 w 274"/>
                  <a:gd name="T9" fmla="*/ 50 h 210"/>
                  <a:gd name="T10" fmla="*/ 35 w 274"/>
                  <a:gd name="T11" fmla="*/ 59 h 210"/>
                  <a:gd name="T12" fmla="*/ 46 w 274"/>
                  <a:gd name="T13" fmla="*/ 61 h 210"/>
                  <a:gd name="T14" fmla="*/ 54 w 274"/>
                  <a:gd name="T15" fmla="*/ 47 h 210"/>
                  <a:gd name="T16" fmla="*/ 81 w 274"/>
                  <a:gd name="T17" fmla="*/ 50 h 210"/>
                  <a:gd name="T18" fmla="*/ 85 w 274"/>
                  <a:gd name="T19" fmla="*/ 64 h 210"/>
                  <a:gd name="T20" fmla="*/ 94 w 274"/>
                  <a:gd name="T21" fmla="*/ 70 h 210"/>
                  <a:gd name="T22" fmla="*/ 117 w 274"/>
                  <a:gd name="T23" fmla="*/ 67 h 210"/>
                  <a:gd name="T24" fmla="*/ 125 w 274"/>
                  <a:gd name="T25" fmla="*/ 75 h 210"/>
                  <a:gd name="T26" fmla="*/ 137 w 274"/>
                  <a:gd name="T27" fmla="*/ 84 h 210"/>
                  <a:gd name="T28" fmla="*/ 146 w 274"/>
                  <a:gd name="T29" fmla="*/ 100 h 210"/>
                  <a:gd name="T30" fmla="*/ 146 w 274"/>
                  <a:gd name="T31" fmla="*/ 123 h 210"/>
                  <a:gd name="T32" fmla="*/ 138 w 274"/>
                  <a:gd name="T33" fmla="*/ 128 h 210"/>
                  <a:gd name="T34" fmla="*/ 142 w 274"/>
                  <a:gd name="T35" fmla="*/ 137 h 210"/>
                  <a:gd name="T36" fmla="*/ 131 w 274"/>
                  <a:gd name="T37" fmla="*/ 150 h 210"/>
                  <a:gd name="T38" fmla="*/ 131 w 274"/>
                  <a:gd name="T39" fmla="*/ 170 h 210"/>
                  <a:gd name="T40" fmla="*/ 148 w 274"/>
                  <a:gd name="T41" fmla="*/ 173 h 210"/>
                  <a:gd name="T42" fmla="*/ 158 w 274"/>
                  <a:gd name="T43" fmla="*/ 167 h 210"/>
                  <a:gd name="T44" fmla="*/ 161 w 274"/>
                  <a:gd name="T45" fmla="*/ 159 h 210"/>
                  <a:gd name="T46" fmla="*/ 167 w 274"/>
                  <a:gd name="T47" fmla="*/ 167 h 210"/>
                  <a:gd name="T48" fmla="*/ 177 w 274"/>
                  <a:gd name="T49" fmla="*/ 162 h 210"/>
                  <a:gd name="T50" fmla="*/ 198 w 274"/>
                  <a:gd name="T51" fmla="*/ 173 h 210"/>
                  <a:gd name="T52" fmla="*/ 211 w 274"/>
                  <a:gd name="T53" fmla="*/ 192 h 210"/>
                  <a:gd name="T54" fmla="*/ 215 w 274"/>
                  <a:gd name="T55" fmla="*/ 192 h 210"/>
                  <a:gd name="T56" fmla="*/ 217 w 274"/>
                  <a:gd name="T57" fmla="*/ 203 h 210"/>
                  <a:gd name="T58" fmla="*/ 231 w 274"/>
                  <a:gd name="T59" fmla="*/ 209 h 210"/>
                  <a:gd name="T60" fmla="*/ 246 w 274"/>
                  <a:gd name="T61" fmla="*/ 209 h 210"/>
                  <a:gd name="T62" fmla="*/ 236 w 274"/>
                  <a:gd name="T63" fmla="*/ 198 h 210"/>
                  <a:gd name="T64" fmla="*/ 240 w 274"/>
                  <a:gd name="T65" fmla="*/ 187 h 210"/>
                  <a:gd name="T66" fmla="*/ 252 w 274"/>
                  <a:gd name="T67" fmla="*/ 198 h 210"/>
                  <a:gd name="T68" fmla="*/ 265 w 274"/>
                  <a:gd name="T69" fmla="*/ 201 h 210"/>
                  <a:gd name="T70" fmla="*/ 267 w 274"/>
                  <a:gd name="T71" fmla="*/ 184 h 210"/>
                  <a:gd name="T72" fmla="*/ 254 w 274"/>
                  <a:gd name="T73" fmla="*/ 170 h 210"/>
                  <a:gd name="T74" fmla="*/ 244 w 274"/>
                  <a:gd name="T75" fmla="*/ 170 h 210"/>
                  <a:gd name="T76" fmla="*/ 231 w 274"/>
                  <a:gd name="T77" fmla="*/ 156 h 210"/>
                  <a:gd name="T78" fmla="*/ 244 w 274"/>
                  <a:gd name="T79" fmla="*/ 156 h 210"/>
                  <a:gd name="T80" fmla="*/ 254 w 274"/>
                  <a:gd name="T81" fmla="*/ 164 h 210"/>
                  <a:gd name="T82" fmla="*/ 273 w 274"/>
                  <a:gd name="T83" fmla="*/ 164 h 210"/>
                  <a:gd name="T84" fmla="*/ 269 w 274"/>
                  <a:gd name="T85" fmla="*/ 148 h 210"/>
                  <a:gd name="T86" fmla="*/ 252 w 274"/>
                  <a:gd name="T87" fmla="*/ 131 h 210"/>
                  <a:gd name="T88" fmla="*/ 240 w 274"/>
                  <a:gd name="T89" fmla="*/ 128 h 210"/>
                  <a:gd name="T90" fmla="*/ 223 w 274"/>
                  <a:gd name="T91" fmla="*/ 109 h 210"/>
                  <a:gd name="T92" fmla="*/ 202 w 274"/>
                  <a:gd name="T93" fmla="*/ 103 h 210"/>
                  <a:gd name="T94" fmla="*/ 185 w 274"/>
                  <a:gd name="T95" fmla="*/ 95 h 210"/>
                  <a:gd name="T96" fmla="*/ 171 w 274"/>
                  <a:gd name="T97" fmla="*/ 70 h 210"/>
                  <a:gd name="T98" fmla="*/ 161 w 274"/>
                  <a:gd name="T99" fmla="*/ 39 h 210"/>
                  <a:gd name="T100" fmla="*/ 148 w 274"/>
                  <a:gd name="T101" fmla="*/ 39 h 210"/>
                  <a:gd name="T102" fmla="*/ 144 w 274"/>
                  <a:gd name="T103" fmla="*/ 31 h 210"/>
                  <a:gd name="T104" fmla="*/ 137 w 274"/>
                  <a:gd name="T105" fmla="*/ 33 h 210"/>
                  <a:gd name="T106" fmla="*/ 123 w 274"/>
                  <a:gd name="T107" fmla="*/ 20 h 210"/>
                  <a:gd name="T108" fmla="*/ 100 w 274"/>
                  <a:gd name="T109" fmla="*/ 14 h 210"/>
                  <a:gd name="T110" fmla="*/ 90 w 274"/>
                  <a:gd name="T111" fmla="*/ 22 h 210"/>
                  <a:gd name="T112" fmla="*/ 69 w 274"/>
                  <a:gd name="T113" fmla="*/ 14 h 210"/>
                  <a:gd name="T114" fmla="*/ 56 w 274"/>
                  <a:gd name="T115" fmla="*/ 14 h 210"/>
                  <a:gd name="T116" fmla="*/ 50 w 274"/>
                  <a:gd name="T117" fmla="*/ 3 h 210"/>
                  <a:gd name="T118" fmla="*/ 44 w 274"/>
                  <a:gd name="T119" fmla="*/ 0 h 210"/>
                  <a:gd name="T120" fmla="*/ 35 w 274"/>
                  <a:gd name="T121" fmla="*/ 3 h 210"/>
                  <a:gd name="T122" fmla="*/ 10 w 274"/>
                  <a:gd name="T123" fmla="*/ 0 h 21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74" h="210">
                    <a:moveTo>
                      <a:pt x="10" y="0"/>
                    </a:moveTo>
                    <a:lnTo>
                      <a:pt x="0" y="17"/>
                    </a:lnTo>
                    <a:lnTo>
                      <a:pt x="0" y="36"/>
                    </a:lnTo>
                    <a:lnTo>
                      <a:pt x="19" y="56"/>
                    </a:lnTo>
                    <a:lnTo>
                      <a:pt x="31" y="50"/>
                    </a:lnTo>
                    <a:lnTo>
                      <a:pt x="35" y="59"/>
                    </a:lnTo>
                    <a:lnTo>
                      <a:pt x="46" y="61"/>
                    </a:lnTo>
                    <a:lnTo>
                      <a:pt x="54" y="47"/>
                    </a:lnTo>
                    <a:lnTo>
                      <a:pt x="81" y="50"/>
                    </a:lnTo>
                    <a:lnTo>
                      <a:pt x="85" y="64"/>
                    </a:lnTo>
                    <a:lnTo>
                      <a:pt x="94" y="70"/>
                    </a:lnTo>
                    <a:lnTo>
                      <a:pt x="117" y="67"/>
                    </a:lnTo>
                    <a:lnTo>
                      <a:pt x="125" y="75"/>
                    </a:lnTo>
                    <a:lnTo>
                      <a:pt x="137" y="84"/>
                    </a:lnTo>
                    <a:lnTo>
                      <a:pt x="146" y="100"/>
                    </a:lnTo>
                    <a:lnTo>
                      <a:pt x="146" y="123"/>
                    </a:lnTo>
                    <a:lnTo>
                      <a:pt x="138" y="128"/>
                    </a:lnTo>
                    <a:lnTo>
                      <a:pt x="142" y="137"/>
                    </a:lnTo>
                    <a:lnTo>
                      <a:pt x="131" y="150"/>
                    </a:lnTo>
                    <a:lnTo>
                      <a:pt x="131" y="170"/>
                    </a:lnTo>
                    <a:lnTo>
                      <a:pt x="148" y="173"/>
                    </a:lnTo>
                    <a:lnTo>
                      <a:pt x="158" y="167"/>
                    </a:lnTo>
                    <a:lnTo>
                      <a:pt x="161" y="159"/>
                    </a:lnTo>
                    <a:lnTo>
                      <a:pt x="167" y="167"/>
                    </a:lnTo>
                    <a:lnTo>
                      <a:pt x="177" y="162"/>
                    </a:lnTo>
                    <a:lnTo>
                      <a:pt x="198" y="173"/>
                    </a:lnTo>
                    <a:lnTo>
                      <a:pt x="211" y="192"/>
                    </a:lnTo>
                    <a:lnTo>
                      <a:pt x="215" y="192"/>
                    </a:lnTo>
                    <a:lnTo>
                      <a:pt x="217" y="203"/>
                    </a:lnTo>
                    <a:lnTo>
                      <a:pt x="231" y="209"/>
                    </a:lnTo>
                    <a:lnTo>
                      <a:pt x="246" y="209"/>
                    </a:lnTo>
                    <a:lnTo>
                      <a:pt x="236" y="198"/>
                    </a:lnTo>
                    <a:lnTo>
                      <a:pt x="240" y="187"/>
                    </a:lnTo>
                    <a:lnTo>
                      <a:pt x="252" y="198"/>
                    </a:lnTo>
                    <a:lnTo>
                      <a:pt x="265" y="201"/>
                    </a:lnTo>
                    <a:lnTo>
                      <a:pt x="267" y="184"/>
                    </a:lnTo>
                    <a:lnTo>
                      <a:pt x="254" y="170"/>
                    </a:lnTo>
                    <a:lnTo>
                      <a:pt x="244" y="170"/>
                    </a:lnTo>
                    <a:lnTo>
                      <a:pt x="231" y="156"/>
                    </a:lnTo>
                    <a:lnTo>
                      <a:pt x="244" y="156"/>
                    </a:lnTo>
                    <a:lnTo>
                      <a:pt x="254" y="164"/>
                    </a:lnTo>
                    <a:lnTo>
                      <a:pt x="273" y="164"/>
                    </a:lnTo>
                    <a:lnTo>
                      <a:pt x="269" y="148"/>
                    </a:lnTo>
                    <a:lnTo>
                      <a:pt x="252" y="131"/>
                    </a:lnTo>
                    <a:lnTo>
                      <a:pt x="240" y="128"/>
                    </a:lnTo>
                    <a:lnTo>
                      <a:pt x="223" y="109"/>
                    </a:lnTo>
                    <a:lnTo>
                      <a:pt x="202" y="103"/>
                    </a:lnTo>
                    <a:lnTo>
                      <a:pt x="185" y="95"/>
                    </a:lnTo>
                    <a:lnTo>
                      <a:pt x="171" y="70"/>
                    </a:lnTo>
                    <a:lnTo>
                      <a:pt x="161" y="39"/>
                    </a:lnTo>
                    <a:lnTo>
                      <a:pt x="148" y="39"/>
                    </a:lnTo>
                    <a:lnTo>
                      <a:pt x="144" y="31"/>
                    </a:lnTo>
                    <a:lnTo>
                      <a:pt x="137" y="33"/>
                    </a:lnTo>
                    <a:lnTo>
                      <a:pt x="123" y="20"/>
                    </a:lnTo>
                    <a:lnTo>
                      <a:pt x="100" y="14"/>
                    </a:lnTo>
                    <a:lnTo>
                      <a:pt x="90" y="22"/>
                    </a:lnTo>
                    <a:lnTo>
                      <a:pt x="69" y="14"/>
                    </a:lnTo>
                    <a:lnTo>
                      <a:pt x="56" y="14"/>
                    </a:lnTo>
                    <a:lnTo>
                      <a:pt x="50" y="3"/>
                    </a:lnTo>
                    <a:lnTo>
                      <a:pt x="44" y="0"/>
                    </a:lnTo>
                    <a:lnTo>
                      <a:pt x="35" y="3"/>
                    </a:lnTo>
                    <a:lnTo>
                      <a:pt x="10"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10" name="Freeform 37"/>
              <p:cNvSpPr>
                <a:spLocks/>
              </p:cNvSpPr>
              <p:nvPr/>
            </p:nvSpPr>
            <p:spPr bwMode="ltGray">
              <a:xfrm>
                <a:off x="1064" y="1397"/>
                <a:ext cx="195" cy="98"/>
              </a:xfrm>
              <a:custGeom>
                <a:avLst/>
                <a:gdLst>
                  <a:gd name="T0" fmla="*/ 0 w 195"/>
                  <a:gd name="T1" fmla="*/ 49 h 98"/>
                  <a:gd name="T2" fmla="*/ 17 w 195"/>
                  <a:gd name="T3" fmla="*/ 20 h 98"/>
                  <a:gd name="T4" fmla="*/ 25 w 195"/>
                  <a:gd name="T5" fmla="*/ 20 h 98"/>
                  <a:gd name="T6" fmla="*/ 38 w 195"/>
                  <a:gd name="T7" fmla="*/ 6 h 98"/>
                  <a:gd name="T8" fmla="*/ 54 w 195"/>
                  <a:gd name="T9" fmla="*/ 6 h 98"/>
                  <a:gd name="T10" fmla="*/ 58 w 195"/>
                  <a:gd name="T11" fmla="*/ 3 h 98"/>
                  <a:gd name="T12" fmla="*/ 63 w 195"/>
                  <a:gd name="T13" fmla="*/ 0 h 98"/>
                  <a:gd name="T14" fmla="*/ 83 w 195"/>
                  <a:gd name="T15" fmla="*/ 17 h 98"/>
                  <a:gd name="T16" fmla="*/ 88 w 195"/>
                  <a:gd name="T17" fmla="*/ 29 h 98"/>
                  <a:gd name="T18" fmla="*/ 92 w 195"/>
                  <a:gd name="T19" fmla="*/ 23 h 98"/>
                  <a:gd name="T20" fmla="*/ 108 w 195"/>
                  <a:gd name="T21" fmla="*/ 34 h 98"/>
                  <a:gd name="T22" fmla="*/ 117 w 195"/>
                  <a:gd name="T23" fmla="*/ 34 h 98"/>
                  <a:gd name="T24" fmla="*/ 125 w 195"/>
                  <a:gd name="T25" fmla="*/ 43 h 98"/>
                  <a:gd name="T26" fmla="*/ 138 w 195"/>
                  <a:gd name="T27" fmla="*/ 49 h 98"/>
                  <a:gd name="T28" fmla="*/ 138 w 195"/>
                  <a:gd name="T29" fmla="*/ 63 h 98"/>
                  <a:gd name="T30" fmla="*/ 163 w 195"/>
                  <a:gd name="T31" fmla="*/ 63 h 98"/>
                  <a:gd name="T32" fmla="*/ 169 w 195"/>
                  <a:gd name="T33" fmla="*/ 77 h 98"/>
                  <a:gd name="T34" fmla="*/ 184 w 195"/>
                  <a:gd name="T35" fmla="*/ 77 h 98"/>
                  <a:gd name="T36" fmla="*/ 194 w 195"/>
                  <a:gd name="T37" fmla="*/ 94 h 98"/>
                  <a:gd name="T38" fmla="*/ 188 w 195"/>
                  <a:gd name="T39" fmla="*/ 97 h 98"/>
                  <a:gd name="T40" fmla="*/ 184 w 195"/>
                  <a:gd name="T41" fmla="*/ 91 h 98"/>
                  <a:gd name="T42" fmla="*/ 182 w 195"/>
                  <a:gd name="T43" fmla="*/ 88 h 98"/>
                  <a:gd name="T44" fmla="*/ 169 w 195"/>
                  <a:gd name="T45" fmla="*/ 91 h 98"/>
                  <a:gd name="T46" fmla="*/ 165 w 195"/>
                  <a:gd name="T47" fmla="*/ 94 h 98"/>
                  <a:gd name="T48" fmla="*/ 154 w 195"/>
                  <a:gd name="T49" fmla="*/ 97 h 98"/>
                  <a:gd name="T50" fmla="*/ 136 w 195"/>
                  <a:gd name="T51" fmla="*/ 97 h 98"/>
                  <a:gd name="T52" fmla="*/ 125 w 195"/>
                  <a:gd name="T53" fmla="*/ 97 h 98"/>
                  <a:gd name="T54" fmla="*/ 125 w 195"/>
                  <a:gd name="T55" fmla="*/ 88 h 98"/>
                  <a:gd name="T56" fmla="*/ 108 w 195"/>
                  <a:gd name="T57" fmla="*/ 66 h 98"/>
                  <a:gd name="T58" fmla="*/ 108 w 195"/>
                  <a:gd name="T59" fmla="*/ 51 h 98"/>
                  <a:gd name="T60" fmla="*/ 88 w 195"/>
                  <a:gd name="T61" fmla="*/ 51 h 98"/>
                  <a:gd name="T62" fmla="*/ 81 w 195"/>
                  <a:gd name="T63" fmla="*/ 43 h 98"/>
                  <a:gd name="T64" fmla="*/ 75 w 195"/>
                  <a:gd name="T65" fmla="*/ 51 h 98"/>
                  <a:gd name="T66" fmla="*/ 69 w 195"/>
                  <a:gd name="T67" fmla="*/ 40 h 98"/>
                  <a:gd name="T68" fmla="*/ 63 w 195"/>
                  <a:gd name="T69" fmla="*/ 40 h 98"/>
                  <a:gd name="T70" fmla="*/ 63 w 195"/>
                  <a:gd name="T71" fmla="*/ 26 h 98"/>
                  <a:gd name="T72" fmla="*/ 58 w 195"/>
                  <a:gd name="T73" fmla="*/ 20 h 98"/>
                  <a:gd name="T74" fmla="*/ 40 w 195"/>
                  <a:gd name="T75" fmla="*/ 23 h 98"/>
                  <a:gd name="T76" fmla="*/ 29 w 195"/>
                  <a:gd name="T77" fmla="*/ 40 h 98"/>
                  <a:gd name="T78" fmla="*/ 15 w 195"/>
                  <a:gd name="T79" fmla="*/ 43 h 98"/>
                  <a:gd name="T80" fmla="*/ 0 w 195"/>
                  <a:gd name="T81" fmla="*/ 49 h 9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95" h="98">
                    <a:moveTo>
                      <a:pt x="0" y="49"/>
                    </a:moveTo>
                    <a:lnTo>
                      <a:pt x="17" y="20"/>
                    </a:lnTo>
                    <a:lnTo>
                      <a:pt x="25" y="20"/>
                    </a:lnTo>
                    <a:lnTo>
                      <a:pt x="38" y="6"/>
                    </a:lnTo>
                    <a:lnTo>
                      <a:pt x="54" y="6"/>
                    </a:lnTo>
                    <a:lnTo>
                      <a:pt x="58" y="3"/>
                    </a:lnTo>
                    <a:lnTo>
                      <a:pt x="63" y="0"/>
                    </a:lnTo>
                    <a:lnTo>
                      <a:pt x="83" y="17"/>
                    </a:lnTo>
                    <a:lnTo>
                      <a:pt x="88" y="29"/>
                    </a:lnTo>
                    <a:lnTo>
                      <a:pt x="92" y="23"/>
                    </a:lnTo>
                    <a:lnTo>
                      <a:pt x="108" y="34"/>
                    </a:lnTo>
                    <a:lnTo>
                      <a:pt x="117" y="34"/>
                    </a:lnTo>
                    <a:lnTo>
                      <a:pt x="125" y="43"/>
                    </a:lnTo>
                    <a:lnTo>
                      <a:pt x="138" y="49"/>
                    </a:lnTo>
                    <a:lnTo>
                      <a:pt x="138" y="63"/>
                    </a:lnTo>
                    <a:lnTo>
                      <a:pt x="163" y="63"/>
                    </a:lnTo>
                    <a:lnTo>
                      <a:pt x="169" y="77"/>
                    </a:lnTo>
                    <a:lnTo>
                      <a:pt x="184" y="77"/>
                    </a:lnTo>
                    <a:lnTo>
                      <a:pt x="194" y="94"/>
                    </a:lnTo>
                    <a:lnTo>
                      <a:pt x="188" y="97"/>
                    </a:lnTo>
                    <a:lnTo>
                      <a:pt x="184" y="91"/>
                    </a:lnTo>
                    <a:lnTo>
                      <a:pt x="182" y="88"/>
                    </a:lnTo>
                    <a:lnTo>
                      <a:pt x="169" y="91"/>
                    </a:lnTo>
                    <a:lnTo>
                      <a:pt x="165" y="94"/>
                    </a:lnTo>
                    <a:lnTo>
                      <a:pt x="154" y="97"/>
                    </a:lnTo>
                    <a:lnTo>
                      <a:pt x="136" y="97"/>
                    </a:lnTo>
                    <a:lnTo>
                      <a:pt x="125" y="97"/>
                    </a:lnTo>
                    <a:lnTo>
                      <a:pt x="125" y="88"/>
                    </a:lnTo>
                    <a:lnTo>
                      <a:pt x="108" y="66"/>
                    </a:lnTo>
                    <a:lnTo>
                      <a:pt x="108" y="51"/>
                    </a:lnTo>
                    <a:lnTo>
                      <a:pt x="88" y="51"/>
                    </a:lnTo>
                    <a:lnTo>
                      <a:pt x="81" y="43"/>
                    </a:lnTo>
                    <a:lnTo>
                      <a:pt x="75" y="51"/>
                    </a:lnTo>
                    <a:lnTo>
                      <a:pt x="69" y="40"/>
                    </a:lnTo>
                    <a:lnTo>
                      <a:pt x="63" y="40"/>
                    </a:lnTo>
                    <a:lnTo>
                      <a:pt x="63" y="26"/>
                    </a:lnTo>
                    <a:lnTo>
                      <a:pt x="58" y="20"/>
                    </a:lnTo>
                    <a:lnTo>
                      <a:pt x="40" y="23"/>
                    </a:lnTo>
                    <a:lnTo>
                      <a:pt x="29" y="40"/>
                    </a:lnTo>
                    <a:lnTo>
                      <a:pt x="15" y="43"/>
                    </a:lnTo>
                    <a:lnTo>
                      <a:pt x="0" y="49"/>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11" name="Freeform 38"/>
              <p:cNvSpPr>
                <a:spLocks/>
              </p:cNvSpPr>
              <p:nvPr/>
            </p:nvSpPr>
            <p:spPr bwMode="ltGray">
              <a:xfrm>
                <a:off x="1234" y="1467"/>
                <a:ext cx="129" cy="83"/>
              </a:xfrm>
              <a:custGeom>
                <a:avLst/>
                <a:gdLst>
                  <a:gd name="T0" fmla="*/ 0 w 129"/>
                  <a:gd name="T1" fmla="*/ 62 h 83"/>
                  <a:gd name="T2" fmla="*/ 12 w 129"/>
                  <a:gd name="T3" fmla="*/ 65 h 83"/>
                  <a:gd name="T4" fmla="*/ 40 w 129"/>
                  <a:gd name="T5" fmla="*/ 62 h 83"/>
                  <a:gd name="T6" fmla="*/ 52 w 129"/>
                  <a:gd name="T7" fmla="*/ 79 h 83"/>
                  <a:gd name="T8" fmla="*/ 68 w 129"/>
                  <a:gd name="T9" fmla="*/ 82 h 83"/>
                  <a:gd name="T10" fmla="*/ 76 w 129"/>
                  <a:gd name="T11" fmla="*/ 62 h 83"/>
                  <a:gd name="T12" fmla="*/ 72 w 129"/>
                  <a:gd name="T13" fmla="*/ 57 h 83"/>
                  <a:gd name="T14" fmla="*/ 80 w 129"/>
                  <a:gd name="T15" fmla="*/ 48 h 83"/>
                  <a:gd name="T16" fmla="*/ 96 w 129"/>
                  <a:gd name="T17" fmla="*/ 62 h 83"/>
                  <a:gd name="T18" fmla="*/ 108 w 129"/>
                  <a:gd name="T19" fmla="*/ 62 h 83"/>
                  <a:gd name="T20" fmla="*/ 108 w 129"/>
                  <a:gd name="T21" fmla="*/ 54 h 83"/>
                  <a:gd name="T22" fmla="*/ 116 w 129"/>
                  <a:gd name="T23" fmla="*/ 54 h 83"/>
                  <a:gd name="T24" fmla="*/ 128 w 129"/>
                  <a:gd name="T25" fmla="*/ 40 h 83"/>
                  <a:gd name="T26" fmla="*/ 120 w 129"/>
                  <a:gd name="T27" fmla="*/ 37 h 83"/>
                  <a:gd name="T28" fmla="*/ 120 w 129"/>
                  <a:gd name="T29" fmla="*/ 23 h 83"/>
                  <a:gd name="T30" fmla="*/ 120 w 129"/>
                  <a:gd name="T31" fmla="*/ 11 h 83"/>
                  <a:gd name="T32" fmla="*/ 102 w 129"/>
                  <a:gd name="T33" fmla="*/ 8 h 83"/>
                  <a:gd name="T34" fmla="*/ 88 w 129"/>
                  <a:gd name="T35" fmla="*/ 11 h 83"/>
                  <a:gd name="T36" fmla="*/ 76 w 129"/>
                  <a:gd name="T37" fmla="*/ 11 h 83"/>
                  <a:gd name="T38" fmla="*/ 58 w 129"/>
                  <a:gd name="T39" fmla="*/ 8 h 83"/>
                  <a:gd name="T40" fmla="*/ 44 w 129"/>
                  <a:gd name="T41" fmla="*/ 0 h 83"/>
                  <a:gd name="T42" fmla="*/ 40 w 129"/>
                  <a:gd name="T43" fmla="*/ 8 h 83"/>
                  <a:gd name="T44" fmla="*/ 38 w 129"/>
                  <a:gd name="T45" fmla="*/ 25 h 83"/>
                  <a:gd name="T46" fmla="*/ 24 w 129"/>
                  <a:gd name="T47" fmla="*/ 25 h 83"/>
                  <a:gd name="T48" fmla="*/ 20 w 129"/>
                  <a:gd name="T49" fmla="*/ 40 h 83"/>
                  <a:gd name="T50" fmla="*/ 12 w 129"/>
                  <a:gd name="T51" fmla="*/ 45 h 83"/>
                  <a:gd name="T52" fmla="*/ 0 w 129"/>
                  <a:gd name="T53" fmla="*/ 62 h 8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29" h="83">
                    <a:moveTo>
                      <a:pt x="0" y="62"/>
                    </a:moveTo>
                    <a:lnTo>
                      <a:pt x="12" y="65"/>
                    </a:lnTo>
                    <a:lnTo>
                      <a:pt x="40" y="62"/>
                    </a:lnTo>
                    <a:lnTo>
                      <a:pt x="52" y="79"/>
                    </a:lnTo>
                    <a:lnTo>
                      <a:pt x="68" y="82"/>
                    </a:lnTo>
                    <a:lnTo>
                      <a:pt x="76" y="62"/>
                    </a:lnTo>
                    <a:lnTo>
                      <a:pt x="72" y="57"/>
                    </a:lnTo>
                    <a:lnTo>
                      <a:pt x="80" y="48"/>
                    </a:lnTo>
                    <a:lnTo>
                      <a:pt x="96" y="62"/>
                    </a:lnTo>
                    <a:lnTo>
                      <a:pt x="108" y="62"/>
                    </a:lnTo>
                    <a:lnTo>
                      <a:pt x="108" y="54"/>
                    </a:lnTo>
                    <a:lnTo>
                      <a:pt x="116" y="54"/>
                    </a:lnTo>
                    <a:lnTo>
                      <a:pt x="128" y="40"/>
                    </a:lnTo>
                    <a:lnTo>
                      <a:pt x="120" y="37"/>
                    </a:lnTo>
                    <a:lnTo>
                      <a:pt x="120" y="23"/>
                    </a:lnTo>
                    <a:lnTo>
                      <a:pt x="120" y="11"/>
                    </a:lnTo>
                    <a:lnTo>
                      <a:pt x="102" y="8"/>
                    </a:lnTo>
                    <a:lnTo>
                      <a:pt x="88" y="11"/>
                    </a:lnTo>
                    <a:lnTo>
                      <a:pt x="76" y="11"/>
                    </a:lnTo>
                    <a:lnTo>
                      <a:pt x="58" y="8"/>
                    </a:lnTo>
                    <a:lnTo>
                      <a:pt x="44" y="0"/>
                    </a:lnTo>
                    <a:lnTo>
                      <a:pt x="40" y="8"/>
                    </a:lnTo>
                    <a:lnTo>
                      <a:pt x="38" y="25"/>
                    </a:lnTo>
                    <a:lnTo>
                      <a:pt x="24" y="25"/>
                    </a:lnTo>
                    <a:lnTo>
                      <a:pt x="20" y="40"/>
                    </a:lnTo>
                    <a:lnTo>
                      <a:pt x="12" y="45"/>
                    </a:lnTo>
                    <a:lnTo>
                      <a:pt x="0" y="62"/>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12" name="Freeform 39"/>
              <p:cNvSpPr>
                <a:spLocks/>
              </p:cNvSpPr>
              <p:nvPr/>
            </p:nvSpPr>
            <p:spPr bwMode="ltGray">
              <a:xfrm>
                <a:off x="1155" y="1700"/>
                <a:ext cx="802" cy="1698"/>
              </a:xfrm>
              <a:custGeom>
                <a:avLst/>
                <a:gdLst>
                  <a:gd name="T0" fmla="*/ 92 w 802"/>
                  <a:gd name="T1" fmla="*/ 28 h 1698"/>
                  <a:gd name="T2" fmla="*/ 152 w 802"/>
                  <a:gd name="T3" fmla="*/ 3 h 1698"/>
                  <a:gd name="T4" fmla="*/ 127 w 802"/>
                  <a:gd name="T5" fmla="*/ 59 h 1698"/>
                  <a:gd name="T6" fmla="*/ 152 w 802"/>
                  <a:gd name="T7" fmla="*/ 56 h 1698"/>
                  <a:gd name="T8" fmla="*/ 177 w 802"/>
                  <a:gd name="T9" fmla="*/ 53 h 1698"/>
                  <a:gd name="T10" fmla="*/ 212 w 802"/>
                  <a:gd name="T11" fmla="*/ 73 h 1698"/>
                  <a:gd name="T12" fmla="*/ 322 w 802"/>
                  <a:gd name="T13" fmla="*/ 103 h 1698"/>
                  <a:gd name="T14" fmla="*/ 372 w 802"/>
                  <a:gd name="T15" fmla="*/ 134 h 1698"/>
                  <a:gd name="T16" fmla="*/ 437 w 802"/>
                  <a:gd name="T17" fmla="*/ 151 h 1698"/>
                  <a:gd name="T18" fmla="*/ 530 w 802"/>
                  <a:gd name="T19" fmla="*/ 234 h 1698"/>
                  <a:gd name="T20" fmla="*/ 581 w 802"/>
                  <a:gd name="T21" fmla="*/ 338 h 1698"/>
                  <a:gd name="T22" fmla="*/ 780 w 802"/>
                  <a:gd name="T23" fmla="*/ 424 h 1698"/>
                  <a:gd name="T24" fmla="*/ 782 w 802"/>
                  <a:gd name="T25" fmla="*/ 567 h 1698"/>
                  <a:gd name="T26" fmla="*/ 731 w 802"/>
                  <a:gd name="T27" fmla="*/ 642 h 1698"/>
                  <a:gd name="T28" fmla="*/ 723 w 802"/>
                  <a:gd name="T29" fmla="*/ 751 h 1698"/>
                  <a:gd name="T30" fmla="*/ 694 w 802"/>
                  <a:gd name="T31" fmla="*/ 798 h 1698"/>
                  <a:gd name="T32" fmla="*/ 647 w 802"/>
                  <a:gd name="T33" fmla="*/ 879 h 1698"/>
                  <a:gd name="T34" fmla="*/ 579 w 802"/>
                  <a:gd name="T35" fmla="*/ 907 h 1698"/>
                  <a:gd name="T36" fmla="*/ 544 w 802"/>
                  <a:gd name="T37" fmla="*/ 991 h 1698"/>
                  <a:gd name="T38" fmla="*/ 536 w 802"/>
                  <a:gd name="T39" fmla="*/ 1061 h 1698"/>
                  <a:gd name="T40" fmla="*/ 481 w 802"/>
                  <a:gd name="T41" fmla="*/ 1125 h 1698"/>
                  <a:gd name="T42" fmla="*/ 448 w 802"/>
                  <a:gd name="T43" fmla="*/ 1175 h 1698"/>
                  <a:gd name="T44" fmla="*/ 427 w 802"/>
                  <a:gd name="T45" fmla="*/ 1200 h 1698"/>
                  <a:gd name="T46" fmla="*/ 415 w 802"/>
                  <a:gd name="T47" fmla="*/ 1267 h 1698"/>
                  <a:gd name="T48" fmla="*/ 361 w 802"/>
                  <a:gd name="T49" fmla="*/ 1295 h 1698"/>
                  <a:gd name="T50" fmla="*/ 318 w 802"/>
                  <a:gd name="T51" fmla="*/ 1323 h 1698"/>
                  <a:gd name="T52" fmla="*/ 316 w 802"/>
                  <a:gd name="T53" fmla="*/ 1387 h 1698"/>
                  <a:gd name="T54" fmla="*/ 275 w 802"/>
                  <a:gd name="T55" fmla="*/ 1437 h 1698"/>
                  <a:gd name="T56" fmla="*/ 300 w 802"/>
                  <a:gd name="T57" fmla="*/ 1482 h 1698"/>
                  <a:gd name="T58" fmla="*/ 259 w 802"/>
                  <a:gd name="T59" fmla="*/ 1524 h 1698"/>
                  <a:gd name="T60" fmla="*/ 238 w 802"/>
                  <a:gd name="T61" fmla="*/ 1597 h 1698"/>
                  <a:gd name="T62" fmla="*/ 292 w 802"/>
                  <a:gd name="T63" fmla="*/ 1697 h 1698"/>
                  <a:gd name="T64" fmla="*/ 228 w 802"/>
                  <a:gd name="T65" fmla="*/ 1647 h 1698"/>
                  <a:gd name="T66" fmla="*/ 187 w 802"/>
                  <a:gd name="T67" fmla="*/ 1557 h 1698"/>
                  <a:gd name="T68" fmla="*/ 183 w 802"/>
                  <a:gd name="T69" fmla="*/ 1323 h 1698"/>
                  <a:gd name="T70" fmla="*/ 177 w 802"/>
                  <a:gd name="T71" fmla="*/ 1223 h 1698"/>
                  <a:gd name="T72" fmla="*/ 181 w 802"/>
                  <a:gd name="T73" fmla="*/ 1114 h 1698"/>
                  <a:gd name="T74" fmla="*/ 189 w 802"/>
                  <a:gd name="T75" fmla="*/ 1027 h 1698"/>
                  <a:gd name="T76" fmla="*/ 185 w 802"/>
                  <a:gd name="T77" fmla="*/ 888 h 1698"/>
                  <a:gd name="T78" fmla="*/ 191 w 802"/>
                  <a:gd name="T79" fmla="*/ 773 h 1698"/>
                  <a:gd name="T80" fmla="*/ 144 w 802"/>
                  <a:gd name="T81" fmla="*/ 695 h 1698"/>
                  <a:gd name="T82" fmla="*/ 72 w 802"/>
                  <a:gd name="T83" fmla="*/ 634 h 1698"/>
                  <a:gd name="T84" fmla="*/ 47 w 802"/>
                  <a:gd name="T85" fmla="*/ 539 h 1698"/>
                  <a:gd name="T86" fmla="*/ 14 w 802"/>
                  <a:gd name="T87" fmla="*/ 486 h 1698"/>
                  <a:gd name="T88" fmla="*/ 16 w 802"/>
                  <a:gd name="T89" fmla="*/ 396 h 1698"/>
                  <a:gd name="T90" fmla="*/ 8 w 802"/>
                  <a:gd name="T91" fmla="*/ 310 h 1698"/>
                  <a:gd name="T92" fmla="*/ 58 w 802"/>
                  <a:gd name="T93" fmla="*/ 140 h 169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802" h="1698">
                    <a:moveTo>
                      <a:pt x="62" y="75"/>
                    </a:moveTo>
                    <a:lnTo>
                      <a:pt x="72" y="56"/>
                    </a:lnTo>
                    <a:lnTo>
                      <a:pt x="92" y="28"/>
                    </a:lnTo>
                    <a:lnTo>
                      <a:pt x="121" y="11"/>
                    </a:lnTo>
                    <a:lnTo>
                      <a:pt x="136" y="0"/>
                    </a:lnTo>
                    <a:lnTo>
                      <a:pt x="152" y="3"/>
                    </a:lnTo>
                    <a:lnTo>
                      <a:pt x="148" y="17"/>
                    </a:lnTo>
                    <a:lnTo>
                      <a:pt x="131" y="31"/>
                    </a:lnTo>
                    <a:lnTo>
                      <a:pt x="127" y="59"/>
                    </a:lnTo>
                    <a:lnTo>
                      <a:pt x="131" y="81"/>
                    </a:lnTo>
                    <a:lnTo>
                      <a:pt x="146" y="81"/>
                    </a:lnTo>
                    <a:lnTo>
                      <a:pt x="152" y="56"/>
                    </a:lnTo>
                    <a:lnTo>
                      <a:pt x="156" y="31"/>
                    </a:lnTo>
                    <a:lnTo>
                      <a:pt x="166" y="39"/>
                    </a:lnTo>
                    <a:lnTo>
                      <a:pt x="177" y="53"/>
                    </a:lnTo>
                    <a:lnTo>
                      <a:pt x="197" y="47"/>
                    </a:lnTo>
                    <a:lnTo>
                      <a:pt x="209" y="59"/>
                    </a:lnTo>
                    <a:lnTo>
                      <a:pt x="212" y="73"/>
                    </a:lnTo>
                    <a:lnTo>
                      <a:pt x="242" y="67"/>
                    </a:lnTo>
                    <a:lnTo>
                      <a:pt x="300" y="59"/>
                    </a:lnTo>
                    <a:lnTo>
                      <a:pt x="322" y="103"/>
                    </a:lnTo>
                    <a:lnTo>
                      <a:pt x="359" y="126"/>
                    </a:lnTo>
                    <a:lnTo>
                      <a:pt x="357" y="145"/>
                    </a:lnTo>
                    <a:lnTo>
                      <a:pt x="372" y="134"/>
                    </a:lnTo>
                    <a:lnTo>
                      <a:pt x="390" y="134"/>
                    </a:lnTo>
                    <a:lnTo>
                      <a:pt x="411" y="154"/>
                    </a:lnTo>
                    <a:lnTo>
                      <a:pt x="437" y="151"/>
                    </a:lnTo>
                    <a:lnTo>
                      <a:pt x="458" y="154"/>
                    </a:lnTo>
                    <a:lnTo>
                      <a:pt x="493" y="190"/>
                    </a:lnTo>
                    <a:lnTo>
                      <a:pt x="530" y="234"/>
                    </a:lnTo>
                    <a:lnTo>
                      <a:pt x="546" y="285"/>
                    </a:lnTo>
                    <a:lnTo>
                      <a:pt x="536" y="324"/>
                    </a:lnTo>
                    <a:lnTo>
                      <a:pt x="581" y="338"/>
                    </a:lnTo>
                    <a:lnTo>
                      <a:pt x="655" y="357"/>
                    </a:lnTo>
                    <a:lnTo>
                      <a:pt x="731" y="380"/>
                    </a:lnTo>
                    <a:lnTo>
                      <a:pt x="780" y="424"/>
                    </a:lnTo>
                    <a:lnTo>
                      <a:pt x="801" y="466"/>
                    </a:lnTo>
                    <a:lnTo>
                      <a:pt x="801" y="519"/>
                    </a:lnTo>
                    <a:lnTo>
                      <a:pt x="782" y="567"/>
                    </a:lnTo>
                    <a:lnTo>
                      <a:pt x="760" y="592"/>
                    </a:lnTo>
                    <a:lnTo>
                      <a:pt x="746" y="608"/>
                    </a:lnTo>
                    <a:lnTo>
                      <a:pt x="731" y="642"/>
                    </a:lnTo>
                    <a:lnTo>
                      <a:pt x="729" y="673"/>
                    </a:lnTo>
                    <a:lnTo>
                      <a:pt x="731" y="712"/>
                    </a:lnTo>
                    <a:lnTo>
                      <a:pt x="723" y="751"/>
                    </a:lnTo>
                    <a:lnTo>
                      <a:pt x="711" y="759"/>
                    </a:lnTo>
                    <a:lnTo>
                      <a:pt x="707" y="782"/>
                    </a:lnTo>
                    <a:lnTo>
                      <a:pt x="694" y="798"/>
                    </a:lnTo>
                    <a:lnTo>
                      <a:pt x="692" y="818"/>
                    </a:lnTo>
                    <a:lnTo>
                      <a:pt x="674" y="840"/>
                    </a:lnTo>
                    <a:lnTo>
                      <a:pt x="647" y="879"/>
                    </a:lnTo>
                    <a:lnTo>
                      <a:pt x="624" y="890"/>
                    </a:lnTo>
                    <a:lnTo>
                      <a:pt x="608" y="888"/>
                    </a:lnTo>
                    <a:lnTo>
                      <a:pt x="579" y="907"/>
                    </a:lnTo>
                    <a:lnTo>
                      <a:pt x="550" y="952"/>
                    </a:lnTo>
                    <a:lnTo>
                      <a:pt x="544" y="969"/>
                    </a:lnTo>
                    <a:lnTo>
                      <a:pt x="544" y="991"/>
                    </a:lnTo>
                    <a:lnTo>
                      <a:pt x="550" y="1016"/>
                    </a:lnTo>
                    <a:lnTo>
                      <a:pt x="536" y="1041"/>
                    </a:lnTo>
                    <a:lnTo>
                      <a:pt x="536" y="1061"/>
                    </a:lnTo>
                    <a:lnTo>
                      <a:pt x="513" y="1083"/>
                    </a:lnTo>
                    <a:lnTo>
                      <a:pt x="495" y="1100"/>
                    </a:lnTo>
                    <a:lnTo>
                      <a:pt x="481" y="1125"/>
                    </a:lnTo>
                    <a:lnTo>
                      <a:pt x="476" y="1150"/>
                    </a:lnTo>
                    <a:lnTo>
                      <a:pt x="456" y="1181"/>
                    </a:lnTo>
                    <a:lnTo>
                      <a:pt x="448" y="1175"/>
                    </a:lnTo>
                    <a:lnTo>
                      <a:pt x="433" y="1175"/>
                    </a:lnTo>
                    <a:lnTo>
                      <a:pt x="413" y="1186"/>
                    </a:lnTo>
                    <a:lnTo>
                      <a:pt x="427" y="1200"/>
                    </a:lnTo>
                    <a:lnTo>
                      <a:pt x="427" y="1228"/>
                    </a:lnTo>
                    <a:lnTo>
                      <a:pt x="425" y="1250"/>
                    </a:lnTo>
                    <a:lnTo>
                      <a:pt x="415" y="1267"/>
                    </a:lnTo>
                    <a:lnTo>
                      <a:pt x="390" y="1270"/>
                    </a:lnTo>
                    <a:lnTo>
                      <a:pt x="370" y="1278"/>
                    </a:lnTo>
                    <a:lnTo>
                      <a:pt x="361" y="1295"/>
                    </a:lnTo>
                    <a:lnTo>
                      <a:pt x="361" y="1323"/>
                    </a:lnTo>
                    <a:lnTo>
                      <a:pt x="337" y="1326"/>
                    </a:lnTo>
                    <a:lnTo>
                      <a:pt x="318" y="1323"/>
                    </a:lnTo>
                    <a:lnTo>
                      <a:pt x="312" y="1334"/>
                    </a:lnTo>
                    <a:lnTo>
                      <a:pt x="322" y="1345"/>
                    </a:lnTo>
                    <a:lnTo>
                      <a:pt x="316" y="1387"/>
                    </a:lnTo>
                    <a:lnTo>
                      <a:pt x="308" y="1423"/>
                    </a:lnTo>
                    <a:lnTo>
                      <a:pt x="283" y="1423"/>
                    </a:lnTo>
                    <a:lnTo>
                      <a:pt x="275" y="1437"/>
                    </a:lnTo>
                    <a:lnTo>
                      <a:pt x="277" y="1465"/>
                    </a:lnTo>
                    <a:lnTo>
                      <a:pt x="290" y="1465"/>
                    </a:lnTo>
                    <a:lnTo>
                      <a:pt x="300" y="1482"/>
                    </a:lnTo>
                    <a:lnTo>
                      <a:pt x="294" y="1510"/>
                    </a:lnTo>
                    <a:lnTo>
                      <a:pt x="281" y="1513"/>
                    </a:lnTo>
                    <a:lnTo>
                      <a:pt x="259" y="1524"/>
                    </a:lnTo>
                    <a:lnTo>
                      <a:pt x="253" y="1546"/>
                    </a:lnTo>
                    <a:lnTo>
                      <a:pt x="251" y="1580"/>
                    </a:lnTo>
                    <a:lnTo>
                      <a:pt x="238" y="1597"/>
                    </a:lnTo>
                    <a:lnTo>
                      <a:pt x="286" y="1652"/>
                    </a:lnTo>
                    <a:lnTo>
                      <a:pt x="300" y="1680"/>
                    </a:lnTo>
                    <a:lnTo>
                      <a:pt x="292" y="1697"/>
                    </a:lnTo>
                    <a:lnTo>
                      <a:pt x="271" y="1686"/>
                    </a:lnTo>
                    <a:lnTo>
                      <a:pt x="253" y="1664"/>
                    </a:lnTo>
                    <a:lnTo>
                      <a:pt x="228" y="1647"/>
                    </a:lnTo>
                    <a:lnTo>
                      <a:pt x="205" y="1619"/>
                    </a:lnTo>
                    <a:lnTo>
                      <a:pt x="189" y="1585"/>
                    </a:lnTo>
                    <a:lnTo>
                      <a:pt x="187" y="1557"/>
                    </a:lnTo>
                    <a:lnTo>
                      <a:pt x="191" y="1535"/>
                    </a:lnTo>
                    <a:lnTo>
                      <a:pt x="189" y="1354"/>
                    </a:lnTo>
                    <a:lnTo>
                      <a:pt x="183" y="1323"/>
                    </a:lnTo>
                    <a:lnTo>
                      <a:pt x="166" y="1289"/>
                    </a:lnTo>
                    <a:lnTo>
                      <a:pt x="166" y="1259"/>
                    </a:lnTo>
                    <a:lnTo>
                      <a:pt x="177" y="1223"/>
                    </a:lnTo>
                    <a:lnTo>
                      <a:pt x="187" y="1178"/>
                    </a:lnTo>
                    <a:lnTo>
                      <a:pt x="183" y="1133"/>
                    </a:lnTo>
                    <a:lnTo>
                      <a:pt x="181" y="1114"/>
                    </a:lnTo>
                    <a:lnTo>
                      <a:pt x="179" y="1089"/>
                    </a:lnTo>
                    <a:lnTo>
                      <a:pt x="185" y="1077"/>
                    </a:lnTo>
                    <a:lnTo>
                      <a:pt x="189" y="1027"/>
                    </a:lnTo>
                    <a:lnTo>
                      <a:pt x="185" y="1002"/>
                    </a:lnTo>
                    <a:lnTo>
                      <a:pt x="193" y="941"/>
                    </a:lnTo>
                    <a:lnTo>
                      <a:pt x="185" y="888"/>
                    </a:lnTo>
                    <a:lnTo>
                      <a:pt x="191" y="860"/>
                    </a:lnTo>
                    <a:lnTo>
                      <a:pt x="201" y="807"/>
                    </a:lnTo>
                    <a:lnTo>
                      <a:pt x="191" y="773"/>
                    </a:lnTo>
                    <a:lnTo>
                      <a:pt x="172" y="748"/>
                    </a:lnTo>
                    <a:lnTo>
                      <a:pt x="166" y="720"/>
                    </a:lnTo>
                    <a:lnTo>
                      <a:pt x="144" y="695"/>
                    </a:lnTo>
                    <a:lnTo>
                      <a:pt x="121" y="678"/>
                    </a:lnTo>
                    <a:lnTo>
                      <a:pt x="88" y="670"/>
                    </a:lnTo>
                    <a:lnTo>
                      <a:pt x="72" y="634"/>
                    </a:lnTo>
                    <a:lnTo>
                      <a:pt x="51" y="597"/>
                    </a:lnTo>
                    <a:lnTo>
                      <a:pt x="49" y="567"/>
                    </a:lnTo>
                    <a:lnTo>
                      <a:pt x="47" y="539"/>
                    </a:lnTo>
                    <a:lnTo>
                      <a:pt x="41" y="519"/>
                    </a:lnTo>
                    <a:lnTo>
                      <a:pt x="29" y="497"/>
                    </a:lnTo>
                    <a:lnTo>
                      <a:pt x="14" y="486"/>
                    </a:lnTo>
                    <a:lnTo>
                      <a:pt x="2" y="463"/>
                    </a:lnTo>
                    <a:lnTo>
                      <a:pt x="16" y="444"/>
                    </a:lnTo>
                    <a:lnTo>
                      <a:pt x="16" y="396"/>
                    </a:lnTo>
                    <a:lnTo>
                      <a:pt x="8" y="371"/>
                    </a:lnTo>
                    <a:lnTo>
                      <a:pt x="0" y="346"/>
                    </a:lnTo>
                    <a:lnTo>
                      <a:pt x="8" y="310"/>
                    </a:lnTo>
                    <a:lnTo>
                      <a:pt x="39" y="220"/>
                    </a:lnTo>
                    <a:lnTo>
                      <a:pt x="41" y="181"/>
                    </a:lnTo>
                    <a:lnTo>
                      <a:pt x="58" y="140"/>
                    </a:lnTo>
                    <a:lnTo>
                      <a:pt x="58" y="117"/>
                    </a:lnTo>
                    <a:lnTo>
                      <a:pt x="62" y="75"/>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grpSp>
      </p:grpSp>
      <p:sp>
        <p:nvSpPr>
          <p:cNvPr id="4136" name="Rectangle 40"/>
          <p:cNvSpPr>
            <a:spLocks noGrp="1" noChangeArrowheads="1"/>
          </p:cNvSpPr>
          <p:nvPr>
            <p:ph type="ctrTitle" sz="quarter"/>
          </p:nvPr>
        </p:nvSpPr>
        <p:spPr>
          <a:xfrm>
            <a:off x="685800" y="2895600"/>
            <a:ext cx="7772400" cy="1143000"/>
          </a:xfrm>
        </p:spPr>
        <p:txBody>
          <a:bodyPr/>
          <a:lstStyle>
            <a:lvl1pPr>
              <a:defRPr/>
            </a:lvl1pPr>
          </a:lstStyle>
          <a:p>
            <a:r>
              <a:rPr lang="ja-JP" altLang="en-US"/>
              <a:t>マスタ タイトルの書式設定</a:t>
            </a:r>
          </a:p>
        </p:txBody>
      </p:sp>
      <p:sp>
        <p:nvSpPr>
          <p:cNvPr id="4137" name="Rectangle 41"/>
          <p:cNvSpPr>
            <a:spLocks noGrp="1" noChangeArrowheads="1"/>
          </p:cNvSpPr>
          <p:nvPr>
            <p:ph type="subTitle" sz="quarter" idx="1"/>
          </p:nvPr>
        </p:nvSpPr>
        <p:spPr>
          <a:xfrm>
            <a:off x="1371600" y="4191000"/>
            <a:ext cx="6400800" cy="1752600"/>
          </a:xfrm>
        </p:spPr>
        <p:txBody>
          <a:bodyPr anchor="ctr"/>
          <a:lstStyle>
            <a:lvl1pPr marL="0" indent="0" algn="ctr">
              <a:buFont typeface="Monotype Sorts" charset="2"/>
              <a:buNone/>
              <a:defRPr/>
            </a:lvl1pPr>
          </a:lstStyle>
          <a:p>
            <a:r>
              <a:rPr lang="ja-JP" altLang="en-US"/>
              <a:t>マスタ サブタイトルの書式設定</a:t>
            </a:r>
          </a:p>
        </p:txBody>
      </p:sp>
      <p:sp>
        <p:nvSpPr>
          <p:cNvPr id="42" name="Rectangle 42"/>
          <p:cNvSpPr>
            <a:spLocks noGrp="1" noChangeArrowheads="1"/>
          </p:cNvSpPr>
          <p:nvPr>
            <p:ph type="dt" sz="quarter" idx="10"/>
          </p:nvPr>
        </p:nvSpPr>
        <p:spPr/>
        <p:txBody>
          <a:bodyPr/>
          <a:lstStyle>
            <a:lvl1pPr>
              <a:defRPr/>
            </a:lvl1pPr>
          </a:lstStyle>
          <a:p>
            <a:pPr>
              <a:defRPr/>
            </a:pPr>
            <a:endParaRPr lang="en-US" altLang="ja-JP"/>
          </a:p>
        </p:txBody>
      </p:sp>
      <p:sp>
        <p:nvSpPr>
          <p:cNvPr id="43" name="Rectangle 43"/>
          <p:cNvSpPr>
            <a:spLocks noGrp="1" noChangeArrowheads="1"/>
          </p:cNvSpPr>
          <p:nvPr>
            <p:ph type="ftr" sz="quarter" idx="11"/>
          </p:nvPr>
        </p:nvSpPr>
        <p:spPr/>
        <p:txBody>
          <a:bodyPr/>
          <a:lstStyle>
            <a:lvl1pPr>
              <a:defRPr/>
            </a:lvl1pPr>
          </a:lstStyle>
          <a:p>
            <a:pPr>
              <a:defRPr/>
            </a:pPr>
            <a:endParaRPr lang="en-US" altLang="ja-JP"/>
          </a:p>
        </p:txBody>
      </p:sp>
      <p:sp>
        <p:nvSpPr>
          <p:cNvPr id="44" name="Rectangle 44"/>
          <p:cNvSpPr>
            <a:spLocks noGrp="1" noChangeArrowheads="1"/>
          </p:cNvSpPr>
          <p:nvPr>
            <p:ph type="sldNum" sz="quarter" idx="12"/>
          </p:nvPr>
        </p:nvSpPr>
        <p:spPr/>
        <p:txBody>
          <a:bodyPr/>
          <a:lstStyle>
            <a:lvl1pPr>
              <a:defRPr/>
            </a:lvl1pPr>
          </a:lstStyle>
          <a:p>
            <a:fld id="{CDCE31BE-DCF2-4BC5-A795-314BC7D2BC56}" type="slidenum">
              <a:rPr lang="en-US" altLang="ja-JP"/>
              <a:pPr/>
              <a:t>‹#›</a:t>
            </a:fld>
            <a:endParaRPr lang="en-US" altLang="ja-JP"/>
          </a:p>
        </p:txBody>
      </p:sp>
    </p:spTree>
    <p:extLst>
      <p:ext uri="{BB962C8B-B14F-4D97-AF65-F5344CB8AC3E}">
        <p14:creationId xmlns:p14="http://schemas.microsoft.com/office/powerpoint/2010/main" val="457824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2"/>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3"/>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44"/>
          <p:cNvSpPr>
            <a:spLocks noGrp="1" noChangeArrowheads="1"/>
          </p:cNvSpPr>
          <p:nvPr>
            <p:ph type="sldNum" sz="quarter" idx="12"/>
          </p:nvPr>
        </p:nvSpPr>
        <p:spPr>
          <a:ln/>
        </p:spPr>
        <p:txBody>
          <a:bodyPr/>
          <a:lstStyle>
            <a:lvl1pPr>
              <a:defRPr/>
            </a:lvl1pPr>
          </a:lstStyle>
          <a:p>
            <a:fld id="{E59E7571-3822-48E3-BA21-B380C3D43CA3}" type="slidenum">
              <a:rPr lang="en-US" altLang="ja-JP"/>
              <a:pPr/>
              <a:t>‹#›</a:t>
            </a:fld>
            <a:endParaRPr lang="en-US" altLang="ja-JP"/>
          </a:p>
        </p:txBody>
      </p:sp>
    </p:spTree>
    <p:extLst>
      <p:ext uri="{BB962C8B-B14F-4D97-AF65-F5344CB8AC3E}">
        <p14:creationId xmlns:p14="http://schemas.microsoft.com/office/powerpoint/2010/main" val="926733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2"/>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3"/>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44"/>
          <p:cNvSpPr>
            <a:spLocks noGrp="1" noChangeArrowheads="1"/>
          </p:cNvSpPr>
          <p:nvPr>
            <p:ph type="sldNum" sz="quarter" idx="12"/>
          </p:nvPr>
        </p:nvSpPr>
        <p:spPr>
          <a:ln/>
        </p:spPr>
        <p:txBody>
          <a:bodyPr/>
          <a:lstStyle>
            <a:lvl1pPr>
              <a:defRPr/>
            </a:lvl1pPr>
          </a:lstStyle>
          <a:p>
            <a:fld id="{5E8B4D7D-736A-4F2A-B76A-224EC936B31A}" type="slidenum">
              <a:rPr lang="en-US" altLang="ja-JP"/>
              <a:pPr/>
              <a:t>‹#›</a:t>
            </a:fld>
            <a:endParaRPr lang="en-US" altLang="ja-JP"/>
          </a:p>
        </p:txBody>
      </p:sp>
    </p:spTree>
    <p:extLst>
      <p:ext uri="{BB962C8B-B14F-4D97-AF65-F5344CB8AC3E}">
        <p14:creationId xmlns:p14="http://schemas.microsoft.com/office/powerpoint/2010/main" val="1856492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19460" name="Rectangle 4"/>
          <p:cNvSpPr>
            <a:spLocks noGrp="1" noChangeArrowheads="1"/>
          </p:cNvSpPr>
          <p:nvPr>
            <p:ph type="dt" sz="half" idx="2"/>
          </p:nvPr>
        </p:nvSpPr>
        <p:spPr>
          <a:xfrm>
            <a:off x="711200" y="6229350"/>
            <a:ext cx="1930400" cy="514350"/>
          </a:xfrm>
        </p:spPr>
        <p:txBody>
          <a:bodyPr/>
          <a:lstStyle>
            <a:lvl1pPr>
              <a:defRPr>
                <a:solidFill>
                  <a:srgbClr val="5E574E"/>
                </a:solidFill>
              </a:defRPr>
            </a:lvl1pPr>
          </a:lstStyle>
          <a:p>
            <a:endParaRPr lang="en-US" altLang="en-US"/>
          </a:p>
        </p:txBody>
      </p:sp>
      <p:sp>
        <p:nvSpPr>
          <p:cNvPr id="19461" name="Rectangle 5"/>
          <p:cNvSpPr>
            <a:spLocks noGrp="1" noChangeArrowheads="1"/>
          </p:cNvSpPr>
          <p:nvPr>
            <p:ph type="ftr" sz="quarter" idx="3"/>
          </p:nvPr>
        </p:nvSpPr>
        <p:spPr>
          <a:xfrm>
            <a:off x="3149600" y="6229350"/>
            <a:ext cx="2844800" cy="514350"/>
          </a:xfrm>
        </p:spPr>
        <p:txBody>
          <a:bodyPr/>
          <a:lstStyle>
            <a:lvl1pPr>
              <a:defRPr>
                <a:solidFill>
                  <a:srgbClr val="5E574E"/>
                </a:solidFill>
              </a:defRPr>
            </a:lvl1pPr>
          </a:lstStyle>
          <a:p>
            <a:endParaRPr lang="en-US" altLang="en-US"/>
          </a:p>
        </p:txBody>
      </p:sp>
      <p:sp>
        <p:nvSpPr>
          <p:cNvPr id="19462" name="Rectangle 6"/>
          <p:cNvSpPr>
            <a:spLocks noGrp="1" noChangeArrowheads="1"/>
          </p:cNvSpPr>
          <p:nvPr>
            <p:ph type="sldNum" sz="quarter" idx="4"/>
          </p:nvPr>
        </p:nvSpPr>
        <p:spPr>
          <a:xfrm>
            <a:off x="6604000" y="6229350"/>
            <a:ext cx="1828800" cy="514350"/>
          </a:xfrm>
        </p:spPr>
        <p:txBody>
          <a:bodyPr/>
          <a:lstStyle>
            <a:lvl1pPr>
              <a:defRPr>
                <a:solidFill>
                  <a:srgbClr val="5E574E"/>
                </a:solidFill>
              </a:defRPr>
            </a:lvl1pPr>
          </a:lstStyle>
          <a:p>
            <a:fld id="{2F6EDF9F-FBAC-458C-915A-AFCEC058AD78}" type="slidenum">
              <a:rPr lang="ar-SA" altLang="en-US"/>
              <a:pPr/>
              <a:t>‹#›</a:t>
            </a:fld>
            <a:endParaRPr lang="en-US" altLang="en-US"/>
          </a:p>
        </p:txBody>
      </p:sp>
      <p:sp>
        <p:nvSpPr>
          <p:cNvPr id="19496" name="Rectangle 40"/>
          <p:cNvSpPr>
            <a:spLocks noChangeArrowheads="1"/>
          </p:cNvSpPr>
          <p:nvPr/>
        </p:nvSpPr>
        <p:spPr bwMode="auto">
          <a:xfrm>
            <a:off x="0" y="0"/>
            <a:ext cx="9144000" cy="836613"/>
          </a:xfrm>
          <a:prstGeom prst="rect">
            <a:avLst/>
          </a:prstGeom>
          <a:gradFill rotWithShape="1">
            <a:gsLst>
              <a:gs pos="0">
                <a:schemeClr val="tx1"/>
              </a:gs>
              <a:gs pos="100000">
                <a:srgbClr val="0000CC"/>
              </a:gs>
            </a:gsLst>
            <a:lin ang="5400000" scaled="1"/>
          </a:gradFill>
          <a:ln w="9525">
            <a:noFill/>
            <a:miter lim="800000"/>
            <a:headEnd/>
            <a:tailEnd/>
          </a:ln>
          <a:effectLst/>
        </p:spPr>
        <p:txBody>
          <a:bodyPr wrap="none" anchor="ctr"/>
          <a:lstStyle/>
          <a:p>
            <a:endParaRPr lang="en-US"/>
          </a:p>
        </p:txBody>
      </p:sp>
    </p:spTree>
    <p:extLst>
      <p:ext uri="{BB962C8B-B14F-4D97-AF65-F5344CB8AC3E}">
        <p14:creationId xmlns:p14="http://schemas.microsoft.com/office/powerpoint/2010/main" val="3609812515"/>
      </p:ext>
    </p:extLst>
  </p:cSld>
  <p:clrMapOvr>
    <a:masterClrMapping/>
  </p:clrMapOvr>
  <p:transition>
    <p:cu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2"/>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3"/>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44"/>
          <p:cNvSpPr>
            <a:spLocks noGrp="1" noChangeArrowheads="1"/>
          </p:cNvSpPr>
          <p:nvPr>
            <p:ph type="sldNum" sz="quarter" idx="12"/>
          </p:nvPr>
        </p:nvSpPr>
        <p:spPr>
          <a:ln/>
        </p:spPr>
        <p:txBody>
          <a:bodyPr/>
          <a:lstStyle>
            <a:lvl1pPr>
              <a:defRPr/>
            </a:lvl1pPr>
          </a:lstStyle>
          <a:p>
            <a:fld id="{FA73B847-34CC-4806-A0BF-8722A0EC843F}" type="slidenum">
              <a:rPr lang="en-US" altLang="ja-JP"/>
              <a:pPr/>
              <a:t>‹#›</a:t>
            </a:fld>
            <a:endParaRPr lang="en-US" altLang="ja-JP"/>
          </a:p>
        </p:txBody>
      </p:sp>
    </p:spTree>
    <p:extLst>
      <p:ext uri="{BB962C8B-B14F-4D97-AF65-F5344CB8AC3E}">
        <p14:creationId xmlns:p14="http://schemas.microsoft.com/office/powerpoint/2010/main" val="3020857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2"/>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3"/>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44"/>
          <p:cNvSpPr>
            <a:spLocks noGrp="1" noChangeArrowheads="1"/>
          </p:cNvSpPr>
          <p:nvPr>
            <p:ph type="sldNum" sz="quarter" idx="12"/>
          </p:nvPr>
        </p:nvSpPr>
        <p:spPr>
          <a:ln/>
        </p:spPr>
        <p:txBody>
          <a:bodyPr/>
          <a:lstStyle>
            <a:lvl1pPr>
              <a:defRPr/>
            </a:lvl1pPr>
          </a:lstStyle>
          <a:p>
            <a:fld id="{3980F144-253A-417D-8ECD-BF2BD3B2CB31}" type="slidenum">
              <a:rPr lang="en-US" altLang="ja-JP"/>
              <a:pPr/>
              <a:t>‹#›</a:t>
            </a:fld>
            <a:endParaRPr lang="en-US" altLang="ja-JP"/>
          </a:p>
        </p:txBody>
      </p:sp>
    </p:spTree>
    <p:extLst>
      <p:ext uri="{BB962C8B-B14F-4D97-AF65-F5344CB8AC3E}">
        <p14:creationId xmlns:p14="http://schemas.microsoft.com/office/powerpoint/2010/main" val="3431159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2"/>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43"/>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44"/>
          <p:cNvSpPr>
            <a:spLocks noGrp="1" noChangeArrowheads="1"/>
          </p:cNvSpPr>
          <p:nvPr>
            <p:ph type="sldNum" sz="quarter" idx="12"/>
          </p:nvPr>
        </p:nvSpPr>
        <p:spPr>
          <a:ln/>
        </p:spPr>
        <p:txBody>
          <a:bodyPr/>
          <a:lstStyle>
            <a:lvl1pPr>
              <a:defRPr/>
            </a:lvl1pPr>
          </a:lstStyle>
          <a:p>
            <a:fld id="{0099D555-4F28-45DB-89AA-5B636CCF52C4}" type="slidenum">
              <a:rPr lang="en-US" altLang="ja-JP"/>
              <a:pPr/>
              <a:t>‹#›</a:t>
            </a:fld>
            <a:endParaRPr lang="en-US" altLang="ja-JP"/>
          </a:p>
        </p:txBody>
      </p:sp>
    </p:spTree>
    <p:extLst>
      <p:ext uri="{BB962C8B-B14F-4D97-AF65-F5344CB8AC3E}">
        <p14:creationId xmlns:p14="http://schemas.microsoft.com/office/powerpoint/2010/main" val="2242879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2"/>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43"/>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44"/>
          <p:cNvSpPr>
            <a:spLocks noGrp="1" noChangeArrowheads="1"/>
          </p:cNvSpPr>
          <p:nvPr>
            <p:ph type="sldNum" sz="quarter" idx="12"/>
          </p:nvPr>
        </p:nvSpPr>
        <p:spPr>
          <a:ln/>
        </p:spPr>
        <p:txBody>
          <a:bodyPr/>
          <a:lstStyle>
            <a:lvl1pPr>
              <a:defRPr/>
            </a:lvl1pPr>
          </a:lstStyle>
          <a:p>
            <a:fld id="{9E1C4CB5-CFD0-4D43-BCA8-2FD1C53CB514}" type="slidenum">
              <a:rPr lang="en-US" altLang="ja-JP"/>
              <a:pPr/>
              <a:t>‹#›</a:t>
            </a:fld>
            <a:endParaRPr lang="en-US" altLang="ja-JP"/>
          </a:p>
        </p:txBody>
      </p:sp>
    </p:spTree>
    <p:extLst>
      <p:ext uri="{BB962C8B-B14F-4D97-AF65-F5344CB8AC3E}">
        <p14:creationId xmlns:p14="http://schemas.microsoft.com/office/powerpoint/2010/main" val="2204184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2"/>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43"/>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44"/>
          <p:cNvSpPr>
            <a:spLocks noGrp="1" noChangeArrowheads="1"/>
          </p:cNvSpPr>
          <p:nvPr>
            <p:ph type="sldNum" sz="quarter" idx="12"/>
          </p:nvPr>
        </p:nvSpPr>
        <p:spPr>
          <a:ln/>
        </p:spPr>
        <p:txBody>
          <a:bodyPr/>
          <a:lstStyle>
            <a:lvl1pPr>
              <a:defRPr/>
            </a:lvl1pPr>
          </a:lstStyle>
          <a:p>
            <a:fld id="{B221B6E5-CFD9-4483-82C6-17BA533FCF04}" type="slidenum">
              <a:rPr lang="en-US" altLang="ja-JP"/>
              <a:pPr/>
              <a:t>‹#›</a:t>
            </a:fld>
            <a:endParaRPr lang="en-US" altLang="ja-JP"/>
          </a:p>
        </p:txBody>
      </p:sp>
    </p:spTree>
    <p:extLst>
      <p:ext uri="{BB962C8B-B14F-4D97-AF65-F5344CB8AC3E}">
        <p14:creationId xmlns:p14="http://schemas.microsoft.com/office/powerpoint/2010/main" val="1993522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2"/>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43"/>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44"/>
          <p:cNvSpPr>
            <a:spLocks noGrp="1" noChangeArrowheads="1"/>
          </p:cNvSpPr>
          <p:nvPr>
            <p:ph type="sldNum" sz="quarter" idx="12"/>
          </p:nvPr>
        </p:nvSpPr>
        <p:spPr>
          <a:ln/>
        </p:spPr>
        <p:txBody>
          <a:bodyPr/>
          <a:lstStyle>
            <a:lvl1pPr>
              <a:defRPr/>
            </a:lvl1pPr>
          </a:lstStyle>
          <a:p>
            <a:fld id="{AC347BF1-3A70-49AD-8401-37DA34C43497}" type="slidenum">
              <a:rPr lang="en-US" altLang="ja-JP"/>
              <a:pPr/>
              <a:t>‹#›</a:t>
            </a:fld>
            <a:endParaRPr lang="en-US" altLang="ja-JP"/>
          </a:p>
        </p:txBody>
      </p:sp>
    </p:spTree>
    <p:extLst>
      <p:ext uri="{BB962C8B-B14F-4D97-AF65-F5344CB8AC3E}">
        <p14:creationId xmlns:p14="http://schemas.microsoft.com/office/powerpoint/2010/main" val="3579912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2"/>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43"/>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44"/>
          <p:cNvSpPr>
            <a:spLocks noGrp="1" noChangeArrowheads="1"/>
          </p:cNvSpPr>
          <p:nvPr>
            <p:ph type="sldNum" sz="quarter" idx="12"/>
          </p:nvPr>
        </p:nvSpPr>
        <p:spPr>
          <a:ln/>
        </p:spPr>
        <p:txBody>
          <a:bodyPr/>
          <a:lstStyle>
            <a:lvl1pPr>
              <a:defRPr/>
            </a:lvl1pPr>
          </a:lstStyle>
          <a:p>
            <a:fld id="{127B47A4-10D7-479D-8125-36EF9A26E0A0}" type="slidenum">
              <a:rPr lang="en-US" altLang="ja-JP"/>
              <a:pPr/>
              <a:t>‹#›</a:t>
            </a:fld>
            <a:endParaRPr lang="en-US" altLang="ja-JP"/>
          </a:p>
        </p:txBody>
      </p:sp>
    </p:spTree>
    <p:extLst>
      <p:ext uri="{BB962C8B-B14F-4D97-AF65-F5344CB8AC3E}">
        <p14:creationId xmlns:p14="http://schemas.microsoft.com/office/powerpoint/2010/main" val="3423337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2"/>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43"/>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44"/>
          <p:cNvSpPr>
            <a:spLocks noGrp="1" noChangeArrowheads="1"/>
          </p:cNvSpPr>
          <p:nvPr>
            <p:ph type="sldNum" sz="quarter" idx="12"/>
          </p:nvPr>
        </p:nvSpPr>
        <p:spPr>
          <a:ln/>
        </p:spPr>
        <p:txBody>
          <a:bodyPr/>
          <a:lstStyle>
            <a:lvl1pPr>
              <a:defRPr/>
            </a:lvl1pPr>
          </a:lstStyle>
          <a:p>
            <a:fld id="{9E0357D7-A5A0-492B-A504-0420F4F6019C}" type="slidenum">
              <a:rPr lang="en-US" altLang="ja-JP"/>
              <a:pPr/>
              <a:t>‹#›</a:t>
            </a:fld>
            <a:endParaRPr lang="en-US" altLang="ja-JP"/>
          </a:p>
        </p:txBody>
      </p:sp>
    </p:spTree>
    <p:extLst>
      <p:ext uri="{BB962C8B-B14F-4D97-AF65-F5344CB8AC3E}">
        <p14:creationId xmlns:p14="http://schemas.microsoft.com/office/powerpoint/2010/main" val="207290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46050" y="976313"/>
            <a:ext cx="8836025" cy="5256212"/>
            <a:chOff x="92" y="615"/>
            <a:chExt cx="5566" cy="3311"/>
          </a:xfrm>
        </p:grpSpPr>
        <p:grpSp>
          <p:nvGrpSpPr>
            <p:cNvPr id="1032" name="Group 3"/>
            <p:cNvGrpSpPr>
              <a:grpSpLocks/>
            </p:cNvGrpSpPr>
            <p:nvPr/>
          </p:nvGrpSpPr>
          <p:grpSpPr bwMode="auto">
            <a:xfrm>
              <a:off x="2314" y="617"/>
              <a:ext cx="3344" cy="3080"/>
              <a:chOff x="2314" y="617"/>
              <a:chExt cx="3344" cy="3080"/>
            </a:xfrm>
          </p:grpSpPr>
          <p:grpSp>
            <p:nvGrpSpPr>
              <p:cNvPr id="1040" name="Group 4"/>
              <p:cNvGrpSpPr>
                <a:grpSpLocks/>
              </p:cNvGrpSpPr>
              <p:nvPr/>
            </p:nvGrpSpPr>
            <p:grpSpPr bwMode="auto">
              <a:xfrm>
                <a:off x="5166" y="2575"/>
                <a:ext cx="492" cy="1122"/>
                <a:chOff x="5166" y="2575"/>
                <a:chExt cx="492" cy="1122"/>
              </a:xfrm>
            </p:grpSpPr>
            <p:grpSp>
              <p:nvGrpSpPr>
                <p:cNvPr id="1064" name="Group 5"/>
                <p:cNvGrpSpPr>
                  <a:grpSpLocks/>
                </p:cNvGrpSpPr>
                <p:nvPr/>
              </p:nvGrpSpPr>
              <p:grpSpPr bwMode="auto">
                <a:xfrm>
                  <a:off x="5166" y="3367"/>
                  <a:ext cx="492" cy="330"/>
                  <a:chOff x="5166" y="3367"/>
                  <a:chExt cx="492" cy="330"/>
                </a:xfrm>
              </p:grpSpPr>
              <p:sp>
                <p:nvSpPr>
                  <p:cNvPr id="1066" name="Freeform 6"/>
                  <p:cNvSpPr>
                    <a:spLocks/>
                  </p:cNvSpPr>
                  <p:nvPr/>
                </p:nvSpPr>
                <p:spPr bwMode="ltGray">
                  <a:xfrm>
                    <a:off x="5579" y="3367"/>
                    <a:ext cx="79" cy="200"/>
                  </a:xfrm>
                  <a:custGeom>
                    <a:avLst/>
                    <a:gdLst>
                      <a:gd name="T0" fmla="*/ 25 w 79"/>
                      <a:gd name="T1" fmla="*/ 3 h 200"/>
                      <a:gd name="T2" fmla="*/ 33 w 79"/>
                      <a:gd name="T3" fmla="*/ 0 h 200"/>
                      <a:gd name="T4" fmla="*/ 47 w 79"/>
                      <a:gd name="T5" fmla="*/ 22 h 200"/>
                      <a:gd name="T6" fmla="*/ 45 w 79"/>
                      <a:gd name="T7" fmla="*/ 86 h 200"/>
                      <a:gd name="T8" fmla="*/ 55 w 79"/>
                      <a:gd name="T9" fmla="*/ 86 h 200"/>
                      <a:gd name="T10" fmla="*/ 57 w 79"/>
                      <a:gd name="T11" fmla="*/ 94 h 200"/>
                      <a:gd name="T12" fmla="*/ 60 w 79"/>
                      <a:gd name="T13" fmla="*/ 108 h 200"/>
                      <a:gd name="T14" fmla="*/ 62 w 79"/>
                      <a:gd name="T15" fmla="*/ 116 h 200"/>
                      <a:gd name="T16" fmla="*/ 70 w 79"/>
                      <a:gd name="T17" fmla="*/ 113 h 200"/>
                      <a:gd name="T18" fmla="*/ 76 w 79"/>
                      <a:gd name="T19" fmla="*/ 100 h 200"/>
                      <a:gd name="T20" fmla="*/ 78 w 79"/>
                      <a:gd name="T21" fmla="*/ 108 h 200"/>
                      <a:gd name="T22" fmla="*/ 74 w 79"/>
                      <a:gd name="T23" fmla="*/ 119 h 200"/>
                      <a:gd name="T24" fmla="*/ 70 w 79"/>
                      <a:gd name="T25" fmla="*/ 127 h 200"/>
                      <a:gd name="T26" fmla="*/ 68 w 79"/>
                      <a:gd name="T27" fmla="*/ 144 h 200"/>
                      <a:gd name="T28" fmla="*/ 59 w 79"/>
                      <a:gd name="T29" fmla="*/ 152 h 200"/>
                      <a:gd name="T30" fmla="*/ 53 w 79"/>
                      <a:gd name="T31" fmla="*/ 155 h 200"/>
                      <a:gd name="T32" fmla="*/ 45 w 79"/>
                      <a:gd name="T33" fmla="*/ 163 h 200"/>
                      <a:gd name="T34" fmla="*/ 43 w 79"/>
                      <a:gd name="T35" fmla="*/ 171 h 200"/>
                      <a:gd name="T36" fmla="*/ 45 w 79"/>
                      <a:gd name="T37" fmla="*/ 180 h 200"/>
                      <a:gd name="T38" fmla="*/ 47 w 79"/>
                      <a:gd name="T39" fmla="*/ 188 h 200"/>
                      <a:gd name="T40" fmla="*/ 37 w 79"/>
                      <a:gd name="T41" fmla="*/ 193 h 200"/>
                      <a:gd name="T42" fmla="*/ 31 w 79"/>
                      <a:gd name="T43" fmla="*/ 196 h 200"/>
                      <a:gd name="T44" fmla="*/ 25 w 79"/>
                      <a:gd name="T45" fmla="*/ 199 h 200"/>
                      <a:gd name="T46" fmla="*/ 21 w 79"/>
                      <a:gd name="T47" fmla="*/ 196 h 200"/>
                      <a:gd name="T48" fmla="*/ 12 w 79"/>
                      <a:gd name="T49" fmla="*/ 193 h 200"/>
                      <a:gd name="T50" fmla="*/ 8 w 79"/>
                      <a:gd name="T51" fmla="*/ 188 h 200"/>
                      <a:gd name="T52" fmla="*/ 12 w 79"/>
                      <a:gd name="T53" fmla="*/ 182 h 200"/>
                      <a:gd name="T54" fmla="*/ 20 w 79"/>
                      <a:gd name="T55" fmla="*/ 180 h 200"/>
                      <a:gd name="T56" fmla="*/ 25 w 79"/>
                      <a:gd name="T57" fmla="*/ 166 h 200"/>
                      <a:gd name="T58" fmla="*/ 25 w 79"/>
                      <a:gd name="T59" fmla="*/ 160 h 200"/>
                      <a:gd name="T60" fmla="*/ 20 w 79"/>
                      <a:gd name="T61" fmla="*/ 155 h 200"/>
                      <a:gd name="T62" fmla="*/ 12 w 79"/>
                      <a:gd name="T63" fmla="*/ 146 h 200"/>
                      <a:gd name="T64" fmla="*/ 6 w 79"/>
                      <a:gd name="T65" fmla="*/ 146 h 200"/>
                      <a:gd name="T66" fmla="*/ 2 w 79"/>
                      <a:gd name="T67" fmla="*/ 144 h 200"/>
                      <a:gd name="T68" fmla="*/ 0 w 79"/>
                      <a:gd name="T69" fmla="*/ 135 h 200"/>
                      <a:gd name="T70" fmla="*/ 2 w 79"/>
                      <a:gd name="T71" fmla="*/ 130 h 200"/>
                      <a:gd name="T72" fmla="*/ 6 w 79"/>
                      <a:gd name="T73" fmla="*/ 130 h 200"/>
                      <a:gd name="T74" fmla="*/ 12 w 79"/>
                      <a:gd name="T75" fmla="*/ 127 h 200"/>
                      <a:gd name="T76" fmla="*/ 20 w 79"/>
                      <a:gd name="T77" fmla="*/ 119 h 200"/>
                      <a:gd name="T78" fmla="*/ 23 w 79"/>
                      <a:gd name="T79" fmla="*/ 116 h 200"/>
                      <a:gd name="T80" fmla="*/ 27 w 79"/>
                      <a:gd name="T81" fmla="*/ 86 h 200"/>
                      <a:gd name="T82" fmla="*/ 23 w 79"/>
                      <a:gd name="T83" fmla="*/ 77 h 200"/>
                      <a:gd name="T84" fmla="*/ 18 w 79"/>
                      <a:gd name="T85" fmla="*/ 72 h 200"/>
                      <a:gd name="T86" fmla="*/ 16 w 79"/>
                      <a:gd name="T87" fmla="*/ 55 h 200"/>
                      <a:gd name="T88" fmla="*/ 18 w 79"/>
                      <a:gd name="T89" fmla="*/ 39 h 200"/>
                      <a:gd name="T90" fmla="*/ 20 w 79"/>
                      <a:gd name="T91" fmla="*/ 28 h 200"/>
                      <a:gd name="T92" fmla="*/ 25 w 79"/>
                      <a:gd name="T93" fmla="*/ 3 h 20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79" h="200">
                        <a:moveTo>
                          <a:pt x="25" y="3"/>
                        </a:moveTo>
                        <a:lnTo>
                          <a:pt x="33" y="0"/>
                        </a:lnTo>
                        <a:lnTo>
                          <a:pt x="47" y="22"/>
                        </a:lnTo>
                        <a:lnTo>
                          <a:pt x="45" y="86"/>
                        </a:lnTo>
                        <a:lnTo>
                          <a:pt x="55" y="86"/>
                        </a:lnTo>
                        <a:lnTo>
                          <a:pt x="57" y="94"/>
                        </a:lnTo>
                        <a:lnTo>
                          <a:pt x="60" y="108"/>
                        </a:lnTo>
                        <a:lnTo>
                          <a:pt x="62" y="116"/>
                        </a:lnTo>
                        <a:lnTo>
                          <a:pt x="70" y="113"/>
                        </a:lnTo>
                        <a:lnTo>
                          <a:pt x="76" y="100"/>
                        </a:lnTo>
                        <a:lnTo>
                          <a:pt x="78" y="108"/>
                        </a:lnTo>
                        <a:lnTo>
                          <a:pt x="74" y="119"/>
                        </a:lnTo>
                        <a:lnTo>
                          <a:pt x="70" y="127"/>
                        </a:lnTo>
                        <a:lnTo>
                          <a:pt x="68" y="144"/>
                        </a:lnTo>
                        <a:lnTo>
                          <a:pt x="59" y="152"/>
                        </a:lnTo>
                        <a:lnTo>
                          <a:pt x="53" y="155"/>
                        </a:lnTo>
                        <a:lnTo>
                          <a:pt x="45" y="163"/>
                        </a:lnTo>
                        <a:lnTo>
                          <a:pt x="43" y="171"/>
                        </a:lnTo>
                        <a:lnTo>
                          <a:pt x="45" y="180"/>
                        </a:lnTo>
                        <a:lnTo>
                          <a:pt x="47" y="188"/>
                        </a:lnTo>
                        <a:lnTo>
                          <a:pt x="37" y="193"/>
                        </a:lnTo>
                        <a:lnTo>
                          <a:pt x="31" y="196"/>
                        </a:lnTo>
                        <a:lnTo>
                          <a:pt x="25" y="199"/>
                        </a:lnTo>
                        <a:lnTo>
                          <a:pt x="21" y="196"/>
                        </a:lnTo>
                        <a:lnTo>
                          <a:pt x="12" y="193"/>
                        </a:lnTo>
                        <a:lnTo>
                          <a:pt x="8" y="188"/>
                        </a:lnTo>
                        <a:lnTo>
                          <a:pt x="12" y="182"/>
                        </a:lnTo>
                        <a:lnTo>
                          <a:pt x="20" y="180"/>
                        </a:lnTo>
                        <a:lnTo>
                          <a:pt x="25" y="166"/>
                        </a:lnTo>
                        <a:lnTo>
                          <a:pt x="25" y="160"/>
                        </a:lnTo>
                        <a:lnTo>
                          <a:pt x="20" y="155"/>
                        </a:lnTo>
                        <a:lnTo>
                          <a:pt x="12" y="146"/>
                        </a:lnTo>
                        <a:lnTo>
                          <a:pt x="6" y="146"/>
                        </a:lnTo>
                        <a:lnTo>
                          <a:pt x="2" y="144"/>
                        </a:lnTo>
                        <a:lnTo>
                          <a:pt x="0" y="135"/>
                        </a:lnTo>
                        <a:lnTo>
                          <a:pt x="2" y="130"/>
                        </a:lnTo>
                        <a:lnTo>
                          <a:pt x="6" y="130"/>
                        </a:lnTo>
                        <a:lnTo>
                          <a:pt x="12" y="127"/>
                        </a:lnTo>
                        <a:lnTo>
                          <a:pt x="20" y="119"/>
                        </a:lnTo>
                        <a:lnTo>
                          <a:pt x="23" y="116"/>
                        </a:lnTo>
                        <a:lnTo>
                          <a:pt x="27" y="86"/>
                        </a:lnTo>
                        <a:lnTo>
                          <a:pt x="23" y="77"/>
                        </a:lnTo>
                        <a:lnTo>
                          <a:pt x="18" y="72"/>
                        </a:lnTo>
                        <a:lnTo>
                          <a:pt x="16" y="55"/>
                        </a:lnTo>
                        <a:lnTo>
                          <a:pt x="18" y="39"/>
                        </a:lnTo>
                        <a:lnTo>
                          <a:pt x="20" y="28"/>
                        </a:lnTo>
                        <a:lnTo>
                          <a:pt x="25" y="3"/>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1067" name="Freeform 7"/>
                  <p:cNvSpPr>
                    <a:spLocks/>
                  </p:cNvSpPr>
                  <p:nvPr/>
                </p:nvSpPr>
                <p:spPr bwMode="ltGray">
                  <a:xfrm>
                    <a:off x="5428" y="3527"/>
                    <a:ext cx="146" cy="170"/>
                  </a:xfrm>
                  <a:custGeom>
                    <a:avLst/>
                    <a:gdLst>
                      <a:gd name="T0" fmla="*/ 102 w 146"/>
                      <a:gd name="T1" fmla="*/ 0 h 170"/>
                      <a:gd name="T2" fmla="*/ 120 w 146"/>
                      <a:gd name="T3" fmla="*/ 0 h 170"/>
                      <a:gd name="T4" fmla="*/ 145 w 146"/>
                      <a:gd name="T5" fmla="*/ 44 h 170"/>
                      <a:gd name="T6" fmla="*/ 118 w 146"/>
                      <a:gd name="T7" fmla="*/ 83 h 170"/>
                      <a:gd name="T8" fmla="*/ 118 w 146"/>
                      <a:gd name="T9" fmla="*/ 100 h 170"/>
                      <a:gd name="T10" fmla="*/ 112 w 146"/>
                      <a:gd name="T11" fmla="*/ 105 h 170"/>
                      <a:gd name="T12" fmla="*/ 96 w 146"/>
                      <a:gd name="T13" fmla="*/ 105 h 170"/>
                      <a:gd name="T14" fmla="*/ 76 w 146"/>
                      <a:gd name="T15" fmla="*/ 127 h 170"/>
                      <a:gd name="T16" fmla="*/ 59 w 146"/>
                      <a:gd name="T17" fmla="*/ 150 h 170"/>
                      <a:gd name="T18" fmla="*/ 47 w 146"/>
                      <a:gd name="T19" fmla="*/ 169 h 170"/>
                      <a:gd name="T20" fmla="*/ 47 w 146"/>
                      <a:gd name="T21" fmla="*/ 152 h 170"/>
                      <a:gd name="T22" fmla="*/ 25 w 146"/>
                      <a:gd name="T23" fmla="*/ 155 h 170"/>
                      <a:gd name="T24" fmla="*/ 16 w 146"/>
                      <a:gd name="T25" fmla="*/ 155 h 170"/>
                      <a:gd name="T26" fmla="*/ 0 w 146"/>
                      <a:gd name="T27" fmla="*/ 155 h 170"/>
                      <a:gd name="T28" fmla="*/ 22 w 146"/>
                      <a:gd name="T29" fmla="*/ 127 h 170"/>
                      <a:gd name="T30" fmla="*/ 29 w 146"/>
                      <a:gd name="T31" fmla="*/ 114 h 170"/>
                      <a:gd name="T32" fmla="*/ 37 w 146"/>
                      <a:gd name="T33" fmla="*/ 114 h 170"/>
                      <a:gd name="T34" fmla="*/ 53 w 146"/>
                      <a:gd name="T35" fmla="*/ 91 h 170"/>
                      <a:gd name="T36" fmla="*/ 59 w 146"/>
                      <a:gd name="T37" fmla="*/ 91 h 170"/>
                      <a:gd name="T38" fmla="*/ 59 w 146"/>
                      <a:gd name="T39" fmla="*/ 89 h 170"/>
                      <a:gd name="T40" fmla="*/ 67 w 146"/>
                      <a:gd name="T41" fmla="*/ 80 h 170"/>
                      <a:gd name="T42" fmla="*/ 76 w 146"/>
                      <a:gd name="T43" fmla="*/ 80 h 170"/>
                      <a:gd name="T44" fmla="*/ 73 w 146"/>
                      <a:gd name="T45" fmla="*/ 55 h 170"/>
                      <a:gd name="T46" fmla="*/ 74 w 146"/>
                      <a:gd name="T47" fmla="*/ 55 h 170"/>
                      <a:gd name="T48" fmla="*/ 84 w 146"/>
                      <a:gd name="T49" fmla="*/ 42 h 170"/>
                      <a:gd name="T50" fmla="*/ 88 w 146"/>
                      <a:gd name="T51" fmla="*/ 53 h 170"/>
                      <a:gd name="T52" fmla="*/ 104 w 146"/>
                      <a:gd name="T53" fmla="*/ 33 h 170"/>
                      <a:gd name="T54" fmla="*/ 102 w 146"/>
                      <a:gd name="T55" fmla="*/ 0 h 17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46" h="170">
                        <a:moveTo>
                          <a:pt x="102" y="0"/>
                        </a:moveTo>
                        <a:lnTo>
                          <a:pt x="120" y="0"/>
                        </a:lnTo>
                        <a:lnTo>
                          <a:pt x="145" y="44"/>
                        </a:lnTo>
                        <a:lnTo>
                          <a:pt x="118" y="83"/>
                        </a:lnTo>
                        <a:lnTo>
                          <a:pt x="118" y="100"/>
                        </a:lnTo>
                        <a:lnTo>
                          <a:pt x="112" y="105"/>
                        </a:lnTo>
                        <a:lnTo>
                          <a:pt x="96" y="105"/>
                        </a:lnTo>
                        <a:lnTo>
                          <a:pt x="76" y="127"/>
                        </a:lnTo>
                        <a:lnTo>
                          <a:pt x="59" y="150"/>
                        </a:lnTo>
                        <a:lnTo>
                          <a:pt x="47" y="169"/>
                        </a:lnTo>
                        <a:lnTo>
                          <a:pt x="47" y="152"/>
                        </a:lnTo>
                        <a:lnTo>
                          <a:pt x="25" y="155"/>
                        </a:lnTo>
                        <a:lnTo>
                          <a:pt x="16" y="155"/>
                        </a:lnTo>
                        <a:lnTo>
                          <a:pt x="0" y="155"/>
                        </a:lnTo>
                        <a:lnTo>
                          <a:pt x="22" y="127"/>
                        </a:lnTo>
                        <a:lnTo>
                          <a:pt x="29" y="114"/>
                        </a:lnTo>
                        <a:lnTo>
                          <a:pt x="37" y="114"/>
                        </a:lnTo>
                        <a:lnTo>
                          <a:pt x="53" y="91"/>
                        </a:lnTo>
                        <a:lnTo>
                          <a:pt x="59" y="91"/>
                        </a:lnTo>
                        <a:lnTo>
                          <a:pt x="59" y="89"/>
                        </a:lnTo>
                        <a:lnTo>
                          <a:pt x="67" y="80"/>
                        </a:lnTo>
                        <a:lnTo>
                          <a:pt x="76" y="80"/>
                        </a:lnTo>
                        <a:lnTo>
                          <a:pt x="73" y="55"/>
                        </a:lnTo>
                        <a:lnTo>
                          <a:pt x="74" y="55"/>
                        </a:lnTo>
                        <a:lnTo>
                          <a:pt x="84" y="42"/>
                        </a:lnTo>
                        <a:lnTo>
                          <a:pt x="88" y="53"/>
                        </a:lnTo>
                        <a:lnTo>
                          <a:pt x="104" y="33"/>
                        </a:lnTo>
                        <a:lnTo>
                          <a:pt x="102"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1068" name="Freeform 8"/>
                  <p:cNvSpPr>
                    <a:spLocks/>
                  </p:cNvSpPr>
                  <p:nvPr/>
                </p:nvSpPr>
                <p:spPr bwMode="ltGray">
                  <a:xfrm>
                    <a:off x="5166" y="3537"/>
                    <a:ext cx="56" cy="90"/>
                  </a:xfrm>
                  <a:custGeom>
                    <a:avLst/>
                    <a:gdLst>
                      <a:gd name="T0" fmla="*/ 0 w 56"/>
                      <a:gd name="T1" fmla="*/ 0 h 90"/>
                      <a:gd name="T2" fmla="*/ 12 w 56"/>
                      <a:gd name="T3" fmla="*/ 0 h 90"/>
                      <a:gd name="T4" fmla="*/ 26 w 56"/>
                      <a:gd name="T5" fmla="*/ 11 h 90"/>
                      <a:gd name="T6" fmla="*/ 55 w 56"/>
                      <a:gd name="T7" fmla="*/ 11 h 90"/>
                      <a:gd name="T8" fmla="*/ 51 w 56"/>
                      <a:gd name="T9" fmla="*/ 25 h 90"/>
                      <a:gd name="T10" fmla="*/ 55 w 56"/>
                      <a:gd name="T11" fmla="*/ 42 h 90"/>
                      <a:gd name="T12" fmla="*/ 45 w 56"/>
                      <a:gd name="T13" fmla="*/ 42 h 90"/>
                      <a:gd name="T14" fmla="*/ 43 w 56"/>
                      <a:gd name="T15" fmla="*/ 45 h 90"/>
                      <a:gd name="T16" fmla="*/ 37 w 56"/>
                      <a:gd name="T17" fmla="*/ 47 h 90"/>
                      <a:gd name="T18" fmla="*/ 43 w 56"/>
                      <a:gd name="T19" fmla="*/ 89 h 90"/>
                      <a:gd name="T20" fmla="*/ 26 w 56"/>
                      <a:gd name="T21" fmla="*/ 86 h 90"/>
                      <a:gd name="T22" fmla="*/ 10 w 56"/>
                      <a:gd name="T23" fmla="*/ 72 h 90"/>
                      <a:gd name="T24" fmla="*/ 10 w 56"/>
                      <a:gd name="T25" fmla="*/ 45 h 90"/>
                      <a:gd name="T26" fmla="*/ 10 w 56"/>
                      <a:gd name="T27" fmla="*/ 33 h 90"/>
                      <a:gd name="T28" fmla="*/ 0 w 56"/>
                      <a:gd name="T29" fmla="*/ 25 h 90"/>
                      <a:gd name="T30" fmla="*/ 0 w 56"/>
                      <a:gd name="T31" fmla="*/ 0 h 9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6" h="90">
                        <a:moveTo>
                          <a:pt x="0" y="0"/>
                        </a:moveTo>
                        <a:lnTo>
                          <a:pt x="12" y="0"/>
                        </a:lnTo>
                        <a:lnTo>
                          <a:pt x="26" y="11"/>
                        </a:lnTo>
                        <a:lnTo>
                          <a:pt x="55" y="11"/>
                        </a:lnTo>
                        <a:lnTo>
                          <a:pt x="51" y="25"/>
                        </a:lnTo>
                        <a:lnTo>
                          <a:pt x="55" y="42"/>
                        </a:lnTo>
                        <a:lnTo>
                          <a:pt x="45" y="42"/>
                        </a:lnTo>
                        <a:lnTo>
                          <a:pt x="43" y="45"/>
                        </a:lnTo>
                        <a:lnTo>
                          <a:pt x="37" y="47"/>
                        </a:lnTo>
                        <a:lnTo>
                          <a:pt x="43" y="89"/>
                        </a:lnTo>
                        <a:lnTo>
                          <a:pt x="26" y="86"/>
                        </a:lnTo>
                        <a:lnTo>
                          <a:pt x="10" y="72"/>
                        </a:lnTo>
                        <a:lnTo>
                          <a:pt x="10" y="45"/>
                        </a:lnTo>
                        <a:lnTo>
                          <a:pt x="10" y="33"/>
                        </a:lnTo>
                        <a:lnTo>
                          <a:pt x="0" y="25"/>
                        </a:lnTo>
                        <a:lnTo>
                          <a:pt x="0"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grpSp>
            <p:sp>
              <p:nvSpPr>
                <p:cNvPr id="1065" name="Freeform 9"/>
                <p:cNvSpPr>
                  <a:spLocks/>
                </p:cNvSpPr>
                <p:nvPr/>
              </p:nvSpPr>
              <p:spPr bwMode="ltGray">
                <a:xfrm>
                  <a:off x="5266" y="2575"/>
                  <a:ext cx="89" cy="101"/>
                </a:xfrm>
                <a:custGeom>
                  <a:avLst/>
                  <a:gdLst>
                    <a:gd name="T0" fmla="*/ 16 w 89"/>
                    <a:gd name="T1" fmla="*/ 37 h 101"/>
                    <a:gd name="T2" fmla="*/ 0 w 89"/>
                    <a:gd name="T3" fmla="*/ 80 h 101"/>
                    <a:gd name="T4" fmla="*/ 6 w 89"/>
                    <a:gd name="T5" fmla="*/ 97 h 101"/>
                    <a:gd name="T6" fmla="*/ 31 w 89"/>
                    <a:gd name="T7" fmla="*/ 100 h 101"/>
                    <a:gd name="T8" fmla="*/ 53 w 89"/>
                    <a:gd name="T9" fmla="*/ 100 h 101"/>
                    <a:gd name="T10" fmla="*/ 61 w 89"/>
                    <a:gd name="T11" fmla="*/ 83 h 101"/>
                    <a:gd name="T12" fmla="*/ 65 w 89"/>
                    <a:gd name="T13" fmla="*/ 66 h 101"/>
                    <a:gd name="T14" fmla="*/ 88 w 89"/>
                    <a:gd name="T15" fmla="*/ 66 h 101"/>
                    <a:gd name="T16" fmla="*/ 84 w 89"/>
                    <a:gd name="T17" fmla="*/ 40 h 101"/>
                    <a:gd name="T18" fmla="*/ 84 w 89"/>
                    <a:gd name="T19" fmla="*/ 14 h 101"/>
                    <a:gd name="T20" fmla="*/ 61 w 89"/>
                    <a:gd name="T21" fmla="*/ 0 h 101"/>
                    <a:gd name="T22" fmla="*/ 59 w 89"/>
                    <a:gd name="T23" fmla="*/ 29 h 101"/>
                    <a:gd name="T24" fmla="*/ 72 w 89"/>
                    <a:gd name="T25" fmla="*/ 46 h 101"/>
                    <a:gd name="T26" fmla="*/ 51 w 89"/>
                    <a:gd name="T27" fmla="*/ 46 h 101"/>
                    <a:gd name="T28" fmla="*/ 43 w 89"/>
                    <a:gd name="T29" fmla="*/ 57 h 101"/>
                    <a:gd name="T30" fmla="*/ 16 w 89"/>
                    <a:gd name="T31" fmla="*/ 37 h 10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89" h="101">
                      <a:moveTo>
                        <a:pt x="16" y="37"/>
                      </a:moveTo>
                      <a:lnTo>
                        <a:pt x="0" y="80"/>
                      </a:lnTo>
                      <a:lnTo>
                        <a:pt x="6" y="97"/>
                      </a:lnTo>
                      <a:lnTo>
                        <a:pt x="31" y="100"/>
                      </a:lnTo>
                      <a:lnTo>
                        <a:pt x="53" y="100"/>
                      </a:lnTo>
                      <a:lnTo>
                        <a:pt x="61" y="83"/>
                      </a:lnTo>
                      <a:lnTo>
                        <a:pt x="65" y="66"/>
                      </a:lnTo>
                      <a:lnTo>
                        <a:pt x="88" y="66"/>
                      </a:lnTo>
                      <a:lnTo>
                        <a:pt x="84" y="40"/>
                      </a:lnTo>
                      <a:lnTo>
                        <a:pt x="84" y="14"/>
                      </a:lnTo>
                      <a:lnTo>
                        <a:pt x="61" y="0"/>
                      </a:lnTo>
                      <a:lnTo>
                        <a:pt x="59" y="29"/>
                      </a:lnTo>
                      <a:lnTo>
                        <a:pt x="72" y="46"/>
                      </a:lnTo>
                      <a:lnTo>
                        <a:pt x="51" y="46"/>
                      </a:lnTo>
                      <a:lnTo>
                        <a:pt x="43" y="57"/>
                      </a:lnTo>
                      <a:lnTo>
                        <a:pt x="16" y="37"/>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grpSp>
          <p:grpSp>
            <p:nvGrpSpPr>
              <p:cNvPr id="1041" name="Group 10"/>
              <p:cNvGrpSpPr>
                <a:grpSpLocks/>
              </p:cNvGrpSpPr>
              <p:nvPr/>
            </p:nvGrpSpPr>
            <p:grpSpPr bwMode="auto">
              <a:xfrm>
                <a:off x="4293" y="1104"/>
                <a:ext cx="1037" cy="2393"/>
                <a:chOff x="4293" y="1104"/>
                <a:chExt cx="1037" cy="2393"/>
              </a:xfrm>
            </p:grpSpPr>
            <p:grpSp>
              <p:nvGrpSpPr>
                <p:cNvPr id="1051" name="Group 11"/>
                <p:cNvGrpSpPr>
                  <a:grpSpLocks/>
                </p:cNvGrpSpPr>
                <p:nvPr/>
              </p:nvGrpSpPr>
              <p:grpSpPr bwMode="auto">
                <a:xfrm>
                  <a:off x="4460" y="1348"/>
                  <a:ext cx="232" cy="719"/>
                  <a:chOff x="4460" y="1348"/>
                  <a:chExt cx="232" cy="719"/>
                </a:xfrm>
              </p:grpSpPr>
              <p:sp>
                <p:nvSpPr>
                  <p:cNvPr id="1061" name="Freeform 12"/>
                  <p:cNvSpPr>
                    <a:spLocks/>
                  </p:cNvSpPr>
                  <p:nvPr/>
                </p:nvSpPr>
                <p:spPr bwMode="ltGray">
                  <a:xfrm>
                    <a:off x="4460" y="1993"/>
                    <a:ext cx="56" cy="74"/>
                  </a:xfrm>
                  <a:custGeom>
                    <a:avLst/>
                    <a:gdLst>
                      <a:gd name="T0" fmla="*/ 0 w 56"/>
                      <a:gd name="T1" fmla="*/ 56 h 74"/>
                      <a:gd name="T2" fmla="*/ 10 w 56"/>
                      <a:gd name="T3" fmla="*/ 70 h 74"/>
                      <a:gd name="T4" fmla="*/ 22 w 56"/>
                      <a:gd name="T5" fmla="*/ 67 h 74"/>
                      <a:gd name="T6" fmla="*/ 39 w 56"/>
                      <a:gd name="T7" fmla="*/ 73 h 74"/>
                      <a:gd name="T8" fmla="*/ 53 w 56"/>
                      <a:gd name="T9" fmla="*/ 73 h 74"/>
                      <a:gd name="T10" fmla="*/ 55 w 56"/>
                      <a:gd name="T11" fmla="*/ 48 h 74"/>
                      <a:gd name="T12" fmla="*/ 51 w 56"/>
                      <a:gd name="T13" fmla="*/ 31 h 74"/>
                      <a:gd name="T14" fmla="*/ 41 w 56"/>
                      <a:gd name="T15" fmla="*/ 11 h 74"/>
                      <a:gd name="T16" fmla="*/ 31 w 56"/>
                      <a:gd name="T17" fmla="*/ 11 h 74"/>
                      <a:gd name="T18" fmla="*/ 28 w 56"/>
                      <a:gd name="T19" fmla="*/ 0 h 74"/>
                      <a:gd name="T20" fmla="*/ 14 w 56"/>
                      <a:gd name="T21" fmla="*/ 0 h 74"/>
                      <a:gd name="T22" fmla="*/ 14 w 56"/>
                      <a:gd name="T23" fmla="*/ 22 h 74"/>
                      <a:gd name="T24" fmla="*/ 0 w 56"/>
                      <a:gd name="T25" fmla="*/ 56 h 7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6" h="74">
                        <a:moveTo>
                          <a:pt x="0" y="56"/>
                        </a:moveTo>
                        <a:lnTo>
                          <a:pt x="10" y="70"/>
                        </a:lnTo>
                        <a:lnTo>
                          <a:pt x="22" y="67"/>
                        </a:lnTo>
                        <a:lnTo>
                          <a:pt x="39" y="73"/>
                        </a:lnTo>
                        <a:lnTo>
                          <a:pt x="53" y="73"/>
                        </a:lnTo>
                        <a:lnTo>
                          <a:pt x="55" y="48"/>
                        </a:lnTo>
                        <a:lnTo>
                          <a:pt x="51" y="31"/>
                        </a:lnTo>
                        <a:lnTo>
                          <a:pt x="41" y="11"/>
                        </a:lnTo>
                        <a:lnTo>
                          <a:pt x="31" y="11"/>
                        </a:lnTo>
                        <a:lnTo>
                          <a:pt x="28" y="0"/>
                        </a:lnTo>
                        <a:lnTo>
                          <a:pt x="14" y="0"/>
                        </a:lnTo>
                        <a:lnTo>
                          <a:pt x="14" y="22"/>
                        </a:lnTo>
                        <a:lnTo>
                          <a:pt x="0" y="56"/>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1062" name="Freeform 13"/>
                  <p:cNvSpPr>
                    <a:spLocks/>
                  </p:cNvSpPr>
                  <p:nvPr/>
                </p:nvSpPr>
                <p:spPr bwMode="ltGray">
                  <a:xfrm>
                    <a:off x="4607" y="1865"/>
                    <a:ext cx="54" cy="94"/>
                  </a:xfrm>
                  <a:custGeom>
                    <a:avLst/>
                    <a:gdLst>
                      <a:gd name="T0" fmla="*/ 12 w 54"/>
                      <a:gd name="T1" fmla="*/ 0 h 94"/>
                      <a:gd name="T2" fmla="*/ 35 w 54"/>
                      <a:gd name="T3" fmla="*/ 3 h 94"/>
                      <a:gd name="T4" fmla="*/ 43 w 54"/>
                      <a:gd name="T5" fmla="*/ 28 h 94"/>
                      <a:gd name="T6" fmla="*/ 53 w 54"/>
                      <a:gd name="T7" fmla="*/ 42 h 94"/>
                      <a:gd name="T8" fmla="*/ 45 w 54"/>
                      <a:gd name="T9" fmla="*/ 54 h 94"/>
                      <a:gd name="T10" fmla="*/ 53 w 54"/>
                      <a:gd name="T11" fmla="*/ 68 h 94"/>
                      <a:gd name="T12" fmla="*/ 49 w 54"/>
                      <a:gd name="T13" fmla="*/ 85 h 94"/>
                      <a:gd name="T14" fmla="*/ 41 w 54"/>
                      <a:gd name="T15" fmla="*/ 93 h 94"/>
                      <a:gd name="T16" fmla="*/ 26 w 54"/>
                      <a:gd name="T17" fmla="*/ 90 h 94"/>
                      <a:gd name="T18" fmla="*/ 16 w 54"/>
                      <a:gd name="T19" fmla="*/ 90 h 94"/>
                      <a:gd name="T20" fmla="*/ 10 w 54"/>
                      <a:gd name="T21" fmla="*/ 79 h 94"/>
                      <a:gd name="T22" fmla="*/ 4 w 54"/>
                      <a:gd name="T23" fmla="*/ 65 h 94"/>
                      <a:gd name="T24" fmla="*/ 4 w 54"/>
                      <a:gd name="T25" fmla="*/ 51 h 94"/>
                      <a:gd name="T26" fmla="*/ 0 w 54"/>
                      <a:gd name="T27" fmla="*/ 31 h 94"/>
                      <a:gd name="T28" fmla="*/ 12 w 54"/>
                      <a:gd name="T29" fmla="*/ 0 h 9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4" h="94">
                        <a:moveTo>
                          <a:pt x="12" y="0"/>
                        </a:moveTo>
                        <a:lnTo>
                          <a:pt x="35" y="3"/>
                        </a:lnTo>
                        <a:lnTo>
                          <a:pt x="43" y="28"/>
                        </a:lnTo>
                        <a:lnTo>
                          <a:pt x="53" y="42"/>
                        </a:lnTo>
                        <a:lnTo>
                          <a:pt x="45" y="54"/>
                        </a:lnTo>
                        <a:lnTo>
                          <a:pt x="53" y="68"/>
                        </a:lnTo>
                        <a:lnTo>
                          <a:pt x="49" y="85"/>
                        </a:lnTo>
                        <a:lnTo>
                          <a:pt x="41" y="93"/>
                        </a:lnTo>
                        <a:lnTo>
                          <a:pt x="26" y="90"/>
                        </a:lnTo>
                        <a:lnTo>
                          <a:pt x="16" y="90"/>
                        </a:lnTo>
                        <a:lnTo>
                          <a:pt x="10" y="79"/>
                        </a:lnTo>
                        <a:lnTo>
                          <a:pt x="4" y="65"/>
                        </a:lnTo>
                        <a:lnTo>
                          <a:pt x="4" y="51"/>
                        </a:lnTo>
                        <a:lnTo>
                          <a:pt x="0" y="31"/>
                        </a:lnTo>
                        <a:lnTo>
                          <a:pt x="12"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1063" name="Freeform 14"/>
                  <p:cNvSpPr>
                    <a:spLocks/>
                  </p:cNvSpPr>
                  <p:nvPr/>
                </p:nvSpPr>
                <p:spPr bwMode="ltGray">
                  <a:xfrm>
                    <a:off x="4597" y="1348"/>
                    <a:ext cx="95" cy="87"/>
                  </a:xfrm>
                  <a:custGeom>
                    <a:avLst/>
                    <a:gdLst>
                      <a:gd name="T0" fmla="*/ 14 w 95"/>
                      <a:gd name="T1" fmla="*/ 0 h 87"/>
                      <a:gd name="T2" fmla="*/ 25 w 95"/>
                      <a:gd name="T3" fmla="*/ 14 h 87"/>
                      <a:gd name="T4" fmla="*/ 37 w 95"/>
                      <a:gd name="T5" fmla="*/ 11 h 87"/>
                      <a:gd name="T6" fmla="*/ 55 w 95"/>
                      <a:gd name="T7" fmla="*/ 14 h 87"/>
                      <a:gd name="T8" fmla="*/ 71 w 95"/>
                      <a:gd name="T9" fmla="*/ 14 h 87"/>
                      <a:gd name="T10" fmla="*/ 78 w 95"/>
                      <a:gd name="T11" fmla="*/ 22 h 87"/>
                      <a:gd name="T12" fmla="*/ 88 w 95"/>
                      <a:gd name="T13" fmla="*/ 42 h 87"/>
                      <a:gd name="T14" fmla="*/ 94 w 95"/>
                      <a:gd name="T15" fmla="*/ 50 h 87"/>
                      <a:gd name="T16" fmla="*/ 72 w 95"/>
                      <a:gd name="T17" fmla="*/ 55 h 87"/>
                      <a:gd name="T18" fmla="*/ 67 w 95"/>
                      <a:gd name="T19" fmla="*/ 61 h 87"/>
                      <a:gd name="T20" fmla="*/ 72 w 95"/>
                      <a:gd name="T21" fmla="*/ 72 h 87"/>
                      <a:gd name="T22" fmla="*/ 72 w 95"/>
                      <a:gd name="T23" fmla="*/ 83 h 87"/>
                      <a:gd name="T24" fmla="*/ 51 w 95"/>
                      <a:gd name="T25" fmla="*/ 72 h 87"/>
                      <a:gd name="T26" fmla="*/ 33 w 95"/>
                      <a:gd name="T27" fmla="*/ 64 h 87"/>
                      <a:gd name="T28" fmla="*/ 25 w 95"/>
                      <a:gd name="T29" fmla="*/ 67 h 87"/>
                      <a:gd name="T30" fmla="*/ 25 w 95"/>
                      <a:gd name="T31" fmla="*/ 83 h 87"/>
                      <a:gd name="T32" fmla="*/ 14 w 95"/>
                      <a:gd name="T33" fmla="*/ 86 h 87"/>
                      <a:gd name="T34" fmla="*/ 8 w 95"/>
                      <a:gd name="T35" fmla="*/ 72 h 87"/>
                      <a:gd name="T36" fmla="*/ 6 w 95"/>
                      <a:gd name="T37" fmla="*/ 55 h 87"/>
                      <a:gd name="T38" fmla="*/ 0 w 95"/>
                      <a:gd name="T39" fmla="*/ 53 h 87"/>
                      <a:gd name="T40" fmla="*/ 6 w 95"/>
                      <a:gd name="T41" fmla="*/ 36 h 87"/>
                      <a:gd name="T42" fmla="*/ 16 w 95"/>
                      <a:gd name="T43" fmla="*/ 31 h 87"/>
                      <a:gd name="T44" fmla="*/ 14 w 95"/>
                      <a:gd name="T45" fmla="*/ 0 h 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95" h="87">
                        <a:moveTo>
                          <a:pt x="14" y="0"/>
                        </a:moveTo>
                        <a:lnTo>
                          <a:pt x="25" y="14"/>
                        </a:lnTo>
                        <a:lnTo>
                          <a:pt x="37" y="11"/>
                        </a:lnTo>
                        <a:lnTo>
                          <a:pt x="55" y="14"/>
                        </a:lnTo>
                        <a:lnTo>
                          <a:pt x="71" y="14"/>
                        </a:lnTo>
                        <a:lnTo>
                          <a:pt x="78" y="22"/>
                        </a:lnTo>
                        <a:lnTo>
                          <a:pt x="88" y="42"/>
                        </a:lnTo>
                        <a:lnTo>
                          <a:pt x="94" y="50"/>
                        </a:lnTo>
                        <a:lnTo>
                          <a:pt x="72" y="55"/>
                        </a:lnTo>
                        <a:lnTo>
                          <a:pt x="67" y="61"/>
                        </a:lnTo>
                        <a:lnTo>
                          <a:pt x="72" y="72"/>
                        </a:lnTo>
                        <a:lnTo>
                          <a:pt x="72" y="83"/>
                        </a:lnTo>
                        <a:lnTo>
                          <a:pt x="51" y="72"/>
                        </a:lnTo>
                        <a:lnTo>
                          <a:pt x="33" y="64"/>
                        </a:lnTo>
                        <a:lnTo>
                          <a:pt x="25" y="67"/>
                        </a:lnTo>
                        <a:lnTo>
                          <a:pt x="25" y="83"/>
                        </a:lnTo>
                        <a:lnTo>
                          <a:pt x="14" y="86"/>
                        </a:lnTo>
                        <a:lnTo>
                          <a:pt x="8" y="72"/>
                        </a:lnTo>
                        <a:lnTo>
                          <a:pt x="6" y="55"/>
                        </a:lnTo>
                        <a:lnTo>
                          <a:pt x="0" y="53"/>
                        </a:lnTo>
                        <a:lnTo>
                          <a:pt x="6" y="36"/>
                        </a:lnTo>
                        <a:lnTo>
                          <a:pt x="16" y="31"/>
                        </a:lnTo>
                        <a:lnTo>
                          <a:pt x="14"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grpSp>
            <p:sp>
              <p:nvSpPr>
                <p:cNvPr id="1052" name="Freeform 15"/>
                <p:cNvSpPr>
                  <a:spLocks/>
                </p:cNvSpPr>
                <p:nvPr/>
              </p:nvSpPr>
              <p:spPr bwMode="ltGray">
                <a:xfrm>
                  <a:off x="4676" y="2803"/>
                  <a:ext cx="654" cy="694"/>
                </a:xfrm>
                <a:custGeom>
                  <a:avLst/>
                  <a:gdLst>
                    <a:gd name="T0" fmla="*/ 505 w 654"/>
                    <a:gd name="T1" fmla="*/ 56 h 694"/>
                    <a:gd name="T2" fmla="*/ 531 w 654"/>
                    <a:gd name="T3" fmla="*/ 78 h 694"/>
                    <a:gd name="T4" fmla="*/ 558 w 654"/>
                    <a:gd name="T5" fmla="*/ 181 h 694"/>
                    <a:gd name="T6" fmla="*/ 618 w 654"/>
                    <a:gd name="T7" fmla="*/ 287 h 694"/>
                    <a:gd name="T8" fmla="*/ 653 w 654"/>
                    <a:gd name="T9" fmla="*/ 395 h 694"/>
                    <a:gd name="T10" fmla="*/ 628 w 654"/>
                    <a:gd name="T11" fmla="*/ 495 h 694"/>
                    <a:gd name="T12" fmla="*/ 602 w 654"/>
                    <a:gd name="T13" fmla="*/ 559 h 694"/>
                    <a:gd name="T14" fmla="*/ 587 w 654"/>
                    <a:gd name="T15" fmla="*/ 621 h 694"/>
                    <a:gd name="T16" fmla="*/ 571 w 654"/>
                    <a:gd name="T17" fmla="*/ 657 h 694"/>
                    <a:gd name="T18" fmla="*/ 540 w 654"/>
                    <a:gd name="T19" fmla="*/ 682 h 694"/>
                    <a:gd name="T20" fmla="*/ 490 w 654"/>
                    <a:gd name="T21" fmla="*/ 674 h 694"/>
                    <a:gd name="T22" fmla="*/ 439 w 654"/>
                    <a:gd name="T23" fmla="*/ 657 h 694"/>
                    <a:gd name="T24" fmla="*/ 412 w 654"/>
                    <a:gd name="T25" fmla="*/ 618 h 694"/>
                    <a:gd name="T26" fmla="*/ 404 w 654"/>
                    <a:gd name="T27" fmla="*/ 568 h 694"/>
                    <a:gd name="T28" fmla="*/ 387 w 654"/>
                    <a:gd name="T29" fmla="*/ 545 h 694"/>
                    <a:gd name="T30" fmla="*/ 360 w 654"/>
                    <a:gd name="T31" fmla="*/ 548 h 694"/>
                    <a:gd name="T32" fmla="*/ 334 w 654"/>
                    <a:gd name="T33" fmla="*/ 509 h 694"/>
                    <a:gd name="T34" fmla="*/ 313 w 654"/>
                    <a:gd name="T35" fmla="*/ 504 h 694"/>
                    <a:gd name="T36" fmla="*/ 278 w 654"/>
                    <a:gd name="T37" fmla="*/ 509 h 694"/>
                    <a:gd name="T38" fmla="*/ 249 w 654"/>
                    <a:gd name="T39" fmla="*/ 515 h 694"/>
                    <a:gd name="T40" fmla="*/ 223 w 654"/>
                    <a:gd name="T41" fmla="*/ 537 h 694"/>
                    <a:gd name="T42" fmla="*/ 187 w 654"/>
                    <a:gd name="T43" fmla="*/ 554 h 694"/>
                    <a:gd name="T44" fmla="*/ 150 w 654"/>
                    <a:gd name="T45" fmla="*/ 579 h 694"/>
                    <a:gd name="T46" fmla="*/ 130 w 654"/>
                    <a:gd name="T47" fmla="*/ 590 h 694"/>
                    <a:gd name="T48" fmla="*/ 76 w 654"/>
                    <a:gd name="T49" fmla="*/ 584 h 694"/>
                    <a:gd name="T50" fmla="*/ 64 w 654"/>
                    <a:gd name="T51" fmla="*/ 571 h 694"/>
                    <a:gd name="T52" fmla="*/ 64 w 654"/>
                    <a:gd name="T53" fmla="*/ 495 h 694"/>
                    <a:gd name="T54" fmla="*/ 47 w 654"/>
                    <a:gd name="T55" fmla="*/ 451 h 694"/>
                    <a:gd name="T56" fmla="*/ 29 w 654"/>
                    <a:gd name="T57" fmla="*/ 415 h 694"/>
                    <a:gd name="T58" fmla="*/ 6 w 654"/>
                    <a:gd name="T59" fmla="*/ 287 h 694"/>
                    <a:gd name="T60" fmla="*/ 8 w 654"/>
                    <a:gd name="T61" fmla="*/ 245 h 694"/>
                    <a:gd name="T62" fmla="*/ 54 w 654"/>
                    <a:gd name="T63" fmla="*/ 223 h 694"/>
                    <a:gd name="T64" fmla="*/ 89 w 654"/>
                    <a:gd name="T65" fmla="*/ 217 h 694"/>
                    <a:gd name="T66" fmla="*/ 109 w 654"/>
                    <a:gd name="T67" fmla="*/ 206 h 694"/>
                    <a:gd name="T68" fmla="*/ 120 w 654"/>
                    <a:gd name="T69" fmla="*/ 170 h 694"/>
                    <a:gd name="T70" fmla="*/ 117 w 654"/>
                    <a:gd name="T71" fmla="*/ 150 h 694"/>
                    <a:gd name="T72" fmla="*/ 163 w 654"/>
                    <a:gd name="T73" fmla="*/ 100 h 694"/>
                    <a:gd name="T74" fmla="*/ 200 w 654"/>
                    <a:gd name="T75" fmla="*/ 64 h 694"/>
                    <a:gd name="T76" fmla="*/ 233 w 654"/>
                    <a:gd name="T77" fmla="*/ 89 h 694"/>
                    <a:gd name="T78" fmla="*/ 258 w 654"/>
                    <a:gd name="T79" fmla="*/ 61 h 694"/>
                    <a:gd name="T80" fmla="*/ 284 w 654"/>
                    <a:gd name="T81" fmla="*/ 28 h 694"/>
                    <a:gd name="T82" fmla="*/ 311 w 654"/>
                    <a:gd name="T83" fmla="*/ 8 h 694"/>
                    <a:gd name="T84" fmla="*/ 354 w 654"/>
                    <a:gd name="T85" fmla="*/ 14 h 694"/>
                    <a:gd name="T86" fmla="*/ 369 w 654"/>
                    <a:gd name="T87" fmla="*/ 39 h 694"/>
                    <a:gd name="T88" fmla="*/ 369 w 654"/>
                    <a:gd name="T89" fmla="*/ 70 h 694"/>
                    <a:gd name="T90" fmla="*/ 406 w 654"/>
                    <a:gd name="T91" fmla="*/ 125 h 694"/>
                    <a:gd name="T92" fmla="*/ 437 w 654"/>
                    <a:gd name="T93" fmla="*/ 142 h 694"/>
                    <a:gd name="T94" fmla="*/ 463 w 654"/>
                    <a:gd name="T95" fmla="*/ 89 h 694"/>
                    <a:gd name="T96" fmla="*/ 470 w 654"/>
                    <a:gd name="T97" fmla="*/ 0 h 69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654" h="694">
                      <a:moveTo>
                        <a:pt x="470" y="0"/>
                      </a:moveTo>
                      <a:lnTo>
                        <a:pt x="505" y="0"/>
                      </a:lnTo>
                      <a:lnTo>
                        <a:pt x="505" y="56"/>
                      </a:lnTo>
                      <a:lnTo>
                        <a:pt x="519" y="70"/>
                      </a:lnTo>
                      <a:lnTo>
                        <a:pt x="523" y="78"/>
                      </a:lnTo>
                      <a:lnTo>
                        <a:pt x="531" y="78"/>
                      </a:lnTo>
                      <a:lnTo>
                        <a:pt x="534" y="89"/>
                      </a:lnTo>
                      <a:lnTo>
                        <a:pt x="538" y="145"/>
                      </a:lnTo>
                      <a:lnTo>
                        <a:pt x="558" y="181"/>
                      </a:lnTo>
                      <a:lnTo>
                        <a:pt x="587" y="234"/>
                      </a:lnTo>
                      <a:lnTo>
                        <a:pt x="587" y="242"/>
                      </a:lnTo>
                      <a:lnTo>
                        <a:pt x="618" y="287"/>
                      </a:lnTo>
                      <a:lnTo>
                        <a:pt x="618" y="295"/>
                      </a:lnTo>
                      <a:lnTo>
                        <a:pt x="649" y="331"/>
                      </a:lnTo>
                      <a:lnTo>
                        <a:pt x="653" y="395"/>
                      </a:lnTo>
                      <a:lnTo>
                        <a:pt x="649" y="454"/>
                      </a:lnTo>
                      <a:lnTo>
                        <a:pt x="639" y="481"/>
                      </a:lnTo>
                      <a:lnTo>
                        <a:pt x="628" y="495"/>
                      </a:lnTo>
                      <a:lnTo>
                        <a:pt x="624" y="523"/>
                      </a:lnTo>
                      <a:lnTo>
                        <a:pt x="612" y="548"/>
                      </a:lnTo>
                      <a:lnTo>
                        <a:pt x="602" y="559"/>
                      </a:lnTo>
                      <a:lnTo>
                        <a:pt x="604" y="568"/>
                      </a:lnTo>
                      <a:lnTo>
                        <a:pt x="593" y="584"/>
                      </a:lnTo>
                      <a:lnTo>
                        <a:pt x="587" y="621"/>
                      </a:lnTo>
                      <a:lnTo>
                        <a:pt x="585" y="640"/>
                      </a:lnTo>
                      <a:lnTo>
                        <a:pt x="573" y="648"/>
                      </a:lnTo>
                      <a:lnTo>
                        <a:pt x="571" y="657"/>
                      </a:lnTo>
                      <a:lnTo>
                        <a:pt x="564" y="674"/>
                      </a:lnTo>
                      <a:lnTo>
                        <a:pt x="550" y="676"/>
                      </a:lnTo>
                      <a:lnTo>
                        <a:pt x="540" y="682"/>
                      </a:lnTo>
                      <a:lnTo>
                        <a:pt x="527" y="693"/>
                      </a:lnTo>
                      <a:lnTo>
                        <a:pt x="509" y="671"/>
                      </a:lnTo>
                      <a:lnTo>
                        <a:pt x="490" y="674"/>
                      </a:lnTo>
                      <a:lnTo>
                        <a:pt x="484" y="674"/>
                      </a:lnTo>
                      <a:lnTo>
                        <a:pt x="457" y="679"/>
                      </a:lnTo>
                      <a:lnTo>
                        <a:pt x="439" y="657"/>
                      </a:lnTo>
                      <a:lnTo>
                        <a:pt x="428" y="635"/>
                      </a:lnTo>
                      <a:lnTo>
                        <a:pt x="420" y="637"/>
                      </a:lnTo>
                      <a:lnTo>
                        <a:pt x="412" y="618"/>
                      </a:lnTo>
                      <a:lnTo>
                        <a:pt x="408" y="601"/>
                      </a:lnTo>
                      <a:lnTo>
                        <a:pt x="404" y="596"/>
                      </a:lnTo>
                      <a:lnTo>
                        <a:pt x="404" y="568"/>
                      </a:lnTo>
                      <a:lnTo>
                        <a:pt x="406" y="551"/>
                      </a:lnTo>
                      <a:lnTo>
                        <a:pt x="402" y="540"/>
                      </a:lnTo>
                      <a:lnTo>
                        <a:pt x="387" y="545"/>
                      </a:lnTo>
                      <a:lnTo>
                        <a:pt x="379" y="548"/>
                      </a:lnTo>
                      <a:lnTo>
                        <a:pt x="365" y="548"/>
                      </a:lnTo>
                      <a:lnTo>
                        <a:pt x="360" y="548"/>
                      </a:lnTo>
                      <a:lnTo>
                        <a:pt x="354" y="548"/>
                      </a:lnTo>
                      <a:lnTo>
                        <a:pt x="344" y="532"/>
                      </a:lnTo>
                      <a:lnTo>
                        <a:pt x="334" y="509"/>
                      </a:lnTo>
                      <a:lnTo>
                        <a:pt x="332" y="512"/>
                      </a:lnTo>
                      <a:lnTo>
                        <a:pt x="315" y="512"/>
                      </a:lnTo>
                      <a:lnTo>
                        <a:pt x="313" y="504"/>
                      </a:lnTo>
                      <a:lnTo>
                        <a:pt x="303" y="512"/>
                      </a:lnTo>
                      <a:lnTo>
                        <a:pt x="293" y="509"/>
                      </a:lnTo>
                      <a:lnTo>
                        <a:pt x="278" y="509"/>
                      </a:lnTo>
                      <a:lnTo>
                        <a:pt x="268" y="504"/>
                      </a:lnTo>
                      <a:lnTo>
                        <a:pt x="264" y="512"/>
                      </a:lnTo>
                      <a:lnTo>
                        <a:pt x="249" y="515"/>
                      </a:lnTo>
                      <a:lnTo>
                        <a:pt x="245" y="509"/>
                      </a:lnTo>
                      <a:lnTo>
                        <a:pt x="235" y="523"/>
                      </a:lnTo>
                      <a:lnTo>
                        <a:pt x="223" y="537"/>
                      </a:lnTo>
                      <a:lnTo>
                        <a:pt x="216" y="537"/>
                      </a:lnTo>
                      <a:lnTo>
                        <a:pt x="204" y="554"/>
                      </a:lnTo>
                      <a:lnTo>
                        <a:pt x="187" y="554"/>
                      </a:lnTo>
                      <a:lnTo>
                        <a:pt x="173" y="559"/>
                      </a:lnTo>
                      <a:lnTo>
                        <a:pt x="157" y="568"/>
                      </a:lnTo>
                      <a:lnTo>
                        <a:pt x="150" y="579"/>
                      </a:lnTo>
                      <a:lnTo>
                        <a:pt x="144" y="576"/>
                      </a:lnTo>
                      <a:lnTo>
                        <a:pt x="138" y="587"/>
                      </a:lnTo>
                      <a:lnTo>
                        <a:pt x="130" y="590"/>
                      </a:lnTo>
                      <a:lnTo>
                        <a:pt x="120" y="604"/>
                      </a:lnTo>
                      <a:lnTo>
                        <a:pt x="89" y="604"/>
                      </a:lnTo>
                      <a:lnTo>
                        <a:pt x="76" y="584"/>
                      </a:lnTo>
                      <a:lnTo>
                        <a:pt x="74" y="576"/>
                      </a:lnTo>
                      <a:lnTo>
                        <a:pt x="70" y="584"/>
                      </a:lnTo>
                      <a:lnTo>
                        <a:pt x="64" y="571"/>
                      </a:lnTo>
                      <a:lnTo>
                        <a:pt x="66" y="534"/>
                      </a:lnTo>
                      <a:lnTo>
                        <a:pt x="70" y="512"/>
                      </a:lnTo>
                      <a:lnTo>
                        <a:pt x="64" y="495"/>
                      </a:lnTo>
                      <a:lnTo>
                        <a:pt x="58" y="479"/>
                      </a:lnTo>
                      <a:lnTo>
                        <a:pt x="56" y="459"/>
                      </a:lnTo>
                      <a:lnTo>
                        <a:pt x="47" y="451"/>
                      </a:lnTo>
                      <a:lnTo>
                        <a:pt x="45" y="448"/>
                      </a:lnTo>
                      <a:lnTo>
                        <a:pt x="43" y="440"/>
                      </a:lnTo>
                      <a:lnTo>
                        <a:pt x="29" y="415"/>
                      </a:lnTo>
                      <a:lnTo>
                        <a:pt x="12" y="353"/>
                      </a:lnTo>
                      <a:lnTo>
                        <a:pt x="6" y="312"/>
                      </a:lnTo>
                      <a:lnTo>
                        <a:pt x="6" y="287"/>
                      </a:lnTo>
                      <a:lnTo>
                        <a:pt x="0" y="278"/>
                      </a:lnTo>
                      <a:lnTo>
                        <a:pt x="2" y="256"/>
                      </a:lnTo>
                      <a:lnTo>
                        <a:pt x="8" y="245"/>
                      </a:lnTo>
                      <a:lnTo>
                        <a:pt x="29" y="214"/>
                      </a:lnTo>
                      <a:lnTo>
                        <a:pt x="51" y="217"/>
                      </a:lnTo>
                      <a:lnTo>
                        <a:pt x="54" y="223"/>
                      </a:lnTo>
                      <a:lnTo>
                        <a:pt x="82" y="223"/>
                      </a:lnTo>
                      <a:lnTo>
                        <a:pt x="84" y="214"/>
                      </a:lnTo>
                      <a:lnTo>
                        <a:pt x="89" y="217"/>
                      </a:lnTo>
                      <a:lnTo>
                        <a:pt x="97" y="209"/>
                      </a:lnTo>
                      <a:lnTo>
                        <a:pt x="103" y="212"/>
                      </a:lnTo>
                      <a:lnTo>
                        <a:pt x="109" y="206"/>
                      </a:lnTo>
                      <a:lnTo>
                        <a:pt x="107" y="198"/>
                      </a:lnTo>
                      <a:lnTo>
                        <a:pt x="113" y="178"/>
                      </a:lnTo>
                      <a:lnTo>
                        <a:pt x="120" y="170"/>
                      </a:lnTo>
                      <a:lnTo>
                        <a:pt x="117" y="164"/>
                      </a:lnTo>
                      <a:lnTo>
                        <a:pt x="120" y="159"/>
                      </a:lnTo>
                      <a:lnTo>
                        <a:pt x="117" y="150"/>
                      </a:lnTo>
                      <a:lnTo>
                        <a:pt x="128" y="136"/>
                      </a:lnTo>
                      <a:lnTo>
                        <a:pt x="146" y="134"/>
                      </a:lnTo>
                      <a:lnTo>
                        <a:pt x="163" y="100"/>
                      </a:lnTo>
                      <a:lnTo>
                        <a:pt x="185" y="72"/>
                      </a:lnTo>
                      <a:lnTo>
                        <a:pt x="194" y="70"/>
                      </a:lnTo>
                      <a:lnTo>
                        <a:pt x="200" y="64"/>
                      </a:lnTo>
                      <a:lnTo>
                        <a:pt x="210" y="64"/>
                      </a:lnTo>
                      <a:lnTo>
                        <a:pt x="227" y="86"/>
                      </a:lnTo>
                      <a:lnTo>
                        <a:pt x="233" y="89"/>
                      </a:lnTo>
                      <a:lnTo>
                        <a:pt x="239" y="78"/>
                      </a:lnTo>
                      <a:lnTo>
                        <a:pt x="251" y="64"/>
                      </a:lnTo>
                      <a:lnTo>
                        <a:pt x="258" y="61"/>
                      </a:lnTo>
                      <a:lnTo>
                        <a:pt x="266" y="39"/>
                      </a:lnTo>
                      <a:lnTo>
                        <a:pt x="274" y="36"/>
                      </a:lnTo>
                      <a:lnTo>
                        <a:pt x="284" y="28"/>
                      </a:lnTo>
                      <a:lnTo>
                        <a:pt x="293" y="19"/>
                      </a:lnTo>
                      <a:lnTo>
                        <a:pt x="303" y="19"/>
                      </a:lnTo>
                      <a:lnTo>
                        <a:pt x="311" y="8"/>
                      </a:lnTo>
                      <a:lnTo>
                        <a:pt x="323" y="8"/>
                      </a:lnTo>
                      <a:lnTo>
                        <a:pt x="336" y="8"/>
                      </a:lnTo>
                      <a:lnTo>
                        <a:pt x="354" y="14"/>
                      </a:lnTo>
                      <a:lnTo>
                        <a:pt x="365" y="25"/>
                      </a:lnTo>
                      <a:lnTo>
                        <a:pt x="367" y="33"/>
                      </a:lnTo>
                      <a:lnTo>
                        <a:pt x="369" y="39"/>
                      </a:lnTo>
                      <a:lnTo>
                        <a:pt x="371" y="53"/>
                      </a:lnTo>
                      <a:lnTo>
                        <a:pt x="369" y="58"/>
                      </a:lnTo>
                      <a:lnTo>
                        <a:pt x="369" y="70"/>
                      </a:lnTo>
                      <a:lnTo>
                        <a:pt x="367" y="78"/>
                      </a:lnTo>
                      <a:lnTo>
                        <a:pt x="396" y="109"/>
                      </a:lnTo>
                      <a:lnTo>
                        <a:pt x="406" y="125"/>
                      </a:lnTo>
                      <a:lnTo>
                        <a:pt x="418" y="131"/>
                      </a:lnTo>
                      <a:lnTo>
                        <a:pt x="430" y="139"/>
                      </a:lnTo>
                      <a:lnTo>
                        <a:pt x="437" y="142"/>
                      </a:lnTo>
                      <a:lnTo>
                        <a:pt x="449" y="134"/>
                      </a:lnTo>
                      <a:lnTo>
                        <a:pt x="459" y="109"/>
                      </a:lnTo>
                      <a:lnTo>
                        <a:pt x="463" y="89"/>
                      </a:lnTo>
                      <a:lnTo>
                        <a:pt x="466" y="53"/>
                      </a:lnTo>
                      <a:lnTo>
                        <a:pt x="470" y="36"/>
                      </a:lnTo>
                      <a:lnTo>
                        <a:pt x="470"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1053" name="Freeform 16"/>
                <p:cNvSpPr>
                  <a:spLocks/>
                </p:cNvSpPr>
                <p:nvPr/>
              </p:nvSpPr>
              <p:spPr bwMode="ltGray">
                <a:xfrm>
                  <a:off x="4523" y="2653"/>
                  <a:ext cx="363" cy="95"/>
                </a:xfrm>
                <a:custGeom>
                  <a:avLst/>
                  <a:gdLst>
                    <a:gd name="T0" fmla="*/ 27 w 363"/>
                    <a:gd name="T1" fmla="*/ 14 h 95"/>
                    <a:gd name="T2" fmla="*/ 72 w 363"/>
                    <a:gd name="T3" fmla="*/ 14 h 95"/>
                    <a:gd name="T4" fmla="*/ 99 w 363"/>
                    <a:gd name="T5" fmla="*/ 17 h 95"/>
                    <a:gd name="T6" fmla="*/ 123 w 363"/>
                    <a:gd name="T7" fmla="*/ 44 h 95"/>
                    <a:gd name="T8" fmla="*/ 144 w 363"/>
                    <a:gd name="T9" fmla="*/ 50 h 95"/>
                    <a:gd name="T10" fmla="*/ 177 w 363"/>
                    <a:gd name="T11" fmla="*/ 61 h 95"/>
                    <a:gd name="T12" fmla="*/ 197 w 363"/>
                    <a:gd name="T13" fmla="*/ 66 h 95"/>
                    <a:gd name="T14" fmla="*/ 204 w 363"/>
                    <a:gd name="T15" fmla="*/ 44 h 95"/>
                    <a:gd name="T16" fmla="*/ 247 w 363"/>
                    <a:gd name="T17" fmla="*/ 50 h 95"/>
                    <a:gd name="T18" fmla="*/ 278 w 363"/>
                    <a:gd name="T19" fmla="*/ 58 h 95"/>
                    <a:gd name="T20" fmla="*/ 300 w 363"/>
                    <a:gd name="T21" fmla="*/ 61 h 95"/>
                    <a:gd name="T22" fmla="*/ 315 w 363"/>
                    <a:gd name="T23" fmla="*/ 50 h 95"/>
                    <a:gd name="T24" fmla="*/ 341 w 363"/>
                    <a:gd name="T25" fmla="*/ 44 h 95"/>
                    <a:gd name="T26" fmla="*/ 362 w 363"/>
                    <a:gd name="T27" fmla="*/ 39 h 95"/>
                    <a:gd name="T28" fmla="*/ 356 w 363"/>
                    <a:gd name="T29" fmla="*/ 66 h 95"/>
                    <a:gd name="T30" fmla="*/ 341 w 363"/>
                    <a:gd name="T31" fmla="*/ 75 h 95"/>
                    <a:gd name="T32" fmla="*/ 329 w 363"/>
                    <a:gd name="T33" fmla="*/ 77 h 95"/>
                    <a:gd name="T34" fmla="*/ 313 w 363"/>
                    <a:gd name="T35" fmla="*/ 86 h 95"/>
                    <a:gd name="T36" fmla="*/ 298 w 363"/>
                    <a:gd name="T37" fmla="*/ 86 h 95"/>
                    <a:gd name="T38" fmla="*/ 284 w 363"/>
                    <a:gd name="T39" fmla="*/ 88 h 95"/>
                    <a:gd name="T40" fmla="*/ 263 w 363"/>
                    <a:gd name="T41" fmla="*/ 94 h 95"/>
                    <a:gd name="T42" fmla="*/ 249 w 363"/>
                    <a:gd name="T43" fmla="*/ 75 h 95"/>
                    <a:gd name="T44" fmla="*/ 234 w 363"/>
                    <a:gd name="T45" fmla="*/ 94 h 95"/>
                    <a:gd name="T46" fmla="*/ 212 w 363"/>
                    <a:gd name="T47" fmla="*/ 75 h 95"/>
                    <a:gd name="T48" fmla="*/ 200 w 363"/>
                    <a:gd name="T49" fmla="*/ 77 h 95"/>
                    <a:gd name="T50" fmla="*/ 183 w 363"/>
                    <a:gd name="T51" fmla="*/ 86 h 95"/>
                    <a:gd name="T52" fmla="*/ 165 w 363"/>
                    <a:gd name="T53" fmla="*/ 80 h 95"/>
                    <a:gd name="T54" fmla="*/ 146 w 363"/>
                    <a:gd name="T55" fmla="*/ 77 h 95"/>
                    <a:gd name="T56" fmla="*/ 127 w 363"/>
                    <a:gd name="T57" fmla="*/ 86 h 95"/>
                    <a:gd name="T58" fmla="*/ 101 w 363"/>
                    <a:gd name="T59" fmla="*/ 72 h 95"/>
                    <a:gd name="T60" fmla="*/ 66 w 363"/>
                    <a:gd name="T61" fmla="*/ 64 h 95"/>
                    <a:gd name="T62" fmla="*/ 41 w 363"/>
                    <a:gd name="T63" fmla="*/ 55 h 95"/>
                    <a:gd name="T64" fmla="*/ 16 w 363"/>
                    <a:gd name="T65" fmla="*/ 41 h 95"/>
                    <a:gd name="T66" fmla="*/ 2 w 363"/>
                    <a:gd name="T67" fmla="*/ 36 h 95"/>
                    <a:gd name="T68" fmla="*/ 0 w 363"/>
                    <a:gd name="T69" fmla="*/ 0 h 9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63" h="95">
                      <a:moveTo>
                        <a:pt x="0" y="0"/>
                      </a:moveTo>
                      <a:lnTo>
                        <a:pt x="27" y="14"/>
                      </a:lnTo>
                      <a:lnTo>
                        <a:pt x="51" y="14"/>
                      </a:lnTo>
                      <a:lnTo>
                        <a:pt x="72" y="14"/>
                      </a:lnTo>
                      <a:lnTo>
                        <a:pt x="88" y="14"/>
                      </a:lnTo>
                      <a:lnTo>
                        <a:pt x="99" y="17"/>
                      </a:lnTo>
                      <a:lnTo>
                        <a:pt x="115" y="25"/>
                      </a:lnTo>
                      <a:lnTo>
                        <a:pt x="123" y="44"/>
                      </a:lnTo>
                      <a:lnTo>
                        <a:pt x="130" y="53"/>
                      </a:lnTo>
                      <a:lnTo>
                        <a:pt x="144" y="50"/>
                      </a:lnTo>
                      <a:lnTo>
                        <a:pt x="160" y="50"/>
                      </a:lnTo>
                      <a:lnTo>
                        <a:pt x="177" y="61"/>
                      </a:lnTo>
                      <a:lnTo>
                        <a:pt x="189" y="66"/>
                      </a:lnTo>
                      <a:lnTo>
                        <a:pt x="197" y="66"/>
                      </a:lnTo>
                      <a:lnTo>
                        <a:pt x="199" y="53"/>
                      </a:lnTo>
                      <a:lnTo>
                        <a:pt x="204" y="44"/>
                      </a:lnTo>
                      <a:lnTo>
                        <a:pt x="228" y="50"/>
                      </a:lnTo>
                      <a:lnTo>
                        <a:pt x="247" y="50"/>
                      </a:lnTo>
                      <a:lnTo>
                        <a:pt x="265" y="50"/>
                      </a:lnTo>
                      <a:lnTo>
                        <a:pt x="278" y="58"/>
                      </a:lnTo>
                      <a:lnTo>
                        <a:pt x="286" y="64"/>
                      </a:lnTo>
                      <a:lnTo>
                        <a:pt x="300" y="61"/>
                      </a:lnTo>
                      <a:lnTo>
                        <a:pt x="309" y="55"/>
                      </a:lnTo>
                      <a:lnTo>
                        <a:pt x="315" y="50"/>
                      </a:lnTo>
                      <a:lnTo>
                        <a:pt x="331" y="50"/>
                      </a:lnTo>
                      <a:lnTo>
                        <a:pt x="341" y="44"/>
                      </a:lnTo>
                      <a:lnTo>
                        <a:pt x="354" y="39"/>
                      </a:lnTo>
                      <a:lnTo>
                        <a:pt x="362" y="39"/>
                      </a:lnTo>
                      <a:lnTo>
                        <a:pt x="360" y="58"/>
                      </a:lnTo>
                      <a:lnTo>
                        <a:pt x="356" y="66"/>
                      </a:lnTo>
                      <a:lnTo>
                        <a:pt x="348" y="75"/>
                      </a:lnTo>
                      <a:lnTo>
                        <a:pt x="341" y="75"/>
                      </a:lnTo>
                      <a:lnTo>
                        <a:pt x="339" y="75"/>
                      </a:lnTo>
                      <a:lnTo>
                        <a:pt x="329" y="77"/>
                      </a:lnTo>
                      <a:lnTo>
                        <a:pt x="321" y="88"/>
                      </a:lnTo>
                      <a:lnTo>
                        <a:pt x="313" y="86"/>
                      </a:lnTo>
                      <a:lnTo>
                        <a:pt x="306" y="80"/>
                      </a:lnTo>
                      <a:lnTo>
                        <a:pt x="298" y="86"/>
                      </a:lnTo>
                      <a:lnTo>
                        <a:pt x="290" y="88"/>
                      </a:lnTo>
                      <a:lnTo>
                        <a:pt x="284" y="88"/>
                      </a:lnTo>
                      <a:lnTo>
                        <a:pt x="278" y="94"/>
                      </a:lnTo>
                      <a:lnTo>
                        <a:pt x="263" y="94"/>
                      </a:lnTo>
                      <a:lnTo>
                        <a:pt x="257" y="86"/>
                      </a:lnTo>
                      <a:lnTo>
                        <a:pt x="249" y="75"/>
                      </a:lnTo>
                      <a:lnTo>
                        <a:pt x="239" y="86"/>
                      </a:lnTo>
                      <a:lnTo>
                        <a:pt x="234" y="94"/>
                      </a:lnTo>
                      <a:lnTo>
                        <a:pt x="226" y="94"/>
                      </a:lnTo>
                      <a:lnTo>
                        <a:pt x="212" y="75"/>
                      </a:lnTo>
                      <a:lnTo>
                        <a:pt x="208" y="77"/>
                      </a:lnTo>
                      <a:lnTo>
                        <a:pt x="200" y="77"/>
                      </a:lnTo>
                      <a:lnTo>
                        <a:pt x="195" y="88"/>
                      </a:lnTo>
                      <a:lnTo>
                        <a:pt x="183" y="86"/>
                      </a:lnTo>
                      <a:lnTo>
                        <a:pt x="171" y="86"/>
                      </a:lnTo>
                      <a:lnTo>
                        <a:pt x="165" y="80"/>
                      </a:lnTo>
                      <a:lnTo>
                        <a:pt x="158" y="75"/>
                      </a:lnTo>
                      <a:lnTo>
                        <a:pt x="146" y="77"/>
                      </a:lnTo>
                      <a:lnTo>
                        <a:pt x="134" y="88"/>
                      </a:lnTo>
                      <a:lnTo>
                        <a:pt x="127" y="86"/>
                      </a:lnTo>
                      <a:lnTo>
                        <a:pt x="115" y="80"/>
                      </a:lnTo>
                      <a:lnTo>
                        <a:pt x="101" y="72"/>
                      </a:lnTo>
                      <a:lnTo>
                        <a:pt x="90" y="72"/>
                      </a:lnTo>
                      <a:lnTo>
                        <a:pt x="66" y="64"/>
                      </a:lnTo>
                      <a:lnTo>
                        <a:pt x="51" y="58"/>
                      </a:lnTo>
                      <a:lnTo>
                        <a:pt x="41" y="55"/>
                      </a:lnTo>
                      <a:lnTo>
                        <a:pt x="25" y="53"/>
                      </a:lnTo>
                      <a:lnTo>
                        <a:pt x="16" y="41"/>
                      </a:lnTo>
                      <a:lnTo>
                        <a:pt x="6" y="39"/>
                      </a:lnTo>
                      <a:lnTo>
                        <a:pt x="2" y="36"/>
                      </a:lnTo>
                      <a:lnTo>
                        <a:pt x="0" y="30"/>
                      </a:lnTo>
                      <a:lnTo>
                        <a:pt x="0"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1054" name="Freeform 17"/>
                <p:cNvSpPr>
                  <a:spLocks/>
                </p:cNvSpPr>
                <p:nvPr/>
              </p:nvSpPr>
              <p:spPr bwMode="ltGray">
                <a:xfrm>
                  <a:off x="4721" y="2468"/>
                  <a:ext cx="165" cy="182"/>
                </a:xfrm>
                <a:custGeom>
                  <a:avLst/>
                  <a:gdLst>
                    <a:gd name="T0" fmla="*/ 80 w 165"/>
                    <a:gd name="T1" fmla="*/ 3 h 182"/>
                    <a:gd name="T2" fmla="*/ 137 w 165"/>
                    <a:gd name="T3" fmla="*/ 0 h 182"/>
                    <a:gd name="T4" fmla="*/ 146 w 165"/>
                    <a:gd name="T5" fmla="*/ 22 h 182"/>
                    <a:gd name="T6" fmla="*/ 131 w 165"/>
                    <a:gd name="T7" fmla="*/ 36 h 182"/>
                    <a:gd name="T8" fmla="*/ 127 w 165"/>
                    <a:gd name="T9" fmla="*/ 47 h 182"/>
                    <a:gd name="T10" fmla="*/ 115 w 165"/>
                    <a:gd name="T11" fmla="*/ 61 h 182"/>
                    <a:gd name="T12" fmla="*/ 102 w 165"/>
                    <a:gd name="T13" fmla="*/ 64 h 182"/>
                    <a:gd name="T14" fmla="*/ 88 w 165"/>
                    <a:gd name="T15" fmla="*/ 56 h 182"/>
                    <a:gd name="T16" fmla="*/ 72 w 165"/>
                    <a:gd name="T17" fmla="*/ 36 h 182"/>
                    <a:gd name="T18" fmla="*/ 53 w 165"/>
                    <a:gd name="T19" fmla="*/ 36 h 182"/>
                    <a:gd name="T20" fmla="*/ 51 w 165"/>
                    <a:gd name="T21" fmla="*/ 64 h 182"/>
                    <a:gd name="T22" fmla="*/ 53 w 165"/>
                    <a:gd name="T23" fmla="*/ 81 h 182"/>
                    <a:gd name="T24" fmla="*/ 72 w 165"/>
                    <a:gd name="T25" fmla="*/ 70 h 182"/>
                    <a:gd name="T26" fmla="*/ 86 w 165"/>
                    <a:gd name="T27" fmla="*/ 75 h 182"/>
                    <a:gd name="T28" fmla="*/ 82 w 165"/>
                    <a:gd name="T29" fmla="*/ 92 h 182"/>
                    <a:gd name="T30" fmla="*/ 80 w 165"/>
                    <a:gd name="T31" fmla="*/ 103 h 182"/>
                    <a:gd name="T32" fmla="*/ 82 w 165"/>
                    <a:gd name="T33" fmla="*/ 120 h 182"/>
                    <a:gd name="T34" fmla="*/ 92 w 165"/>
                    <a:gd name="T35" fmla="*/ 128 h 182"/>
                    <a:gd name="T36" fmla="*/ 88 w 165"/>
                    <a:gd name="T37" fmla="*/ 148 h 182"/>
                    <a:gd name="T38" fmla="*/ 82 w 165"/>
                    <a:gd name="T39" fmla="*/ 170 h 182"/>
                    <a:gd name="T40" fmla="*/ 68 w 165"/>
                    <a:gd name="T41" fmla="*/ 175 h 182"/>
                    <a:gd name="T42" fmla="*/ 62 w 165"/>
                    <a:gd name="T43" fmla="*/ 164 h 182"/>
                    <a:gd name="T44" fmla="*/ 55 w 165"/>
                    <a:gd name="T45" fmla="*/ 139 h 182"/>
                    <a:gd name="T46" fmla="*/ 55 w 165"/>
                    <a:gd name="T47" fmla="*/ 114 h 182"/>
                    <a:gd name="T48" fmla="*/ 35 w 165"/>
                    <a:gd name="T49" fmla="*/ 114 h 182"/>
                    <a:gd name="T50" fmla="*/ 23 w 165"/>
                    <a:gd name="T51" fmla="*/ 117 h 182"/>
                    <a:gd name="T52" fmla="*/ 39 w 165"/>
                    <a:gd name="T53" fmla="*/ 128 h 182"/>
                    <a:gd name="T54" fmla="*/ 47 w 165"/>
                    <a:gd name="T55" fmla="*/ 145 h 182"/>
                    <a:gd name="T56" fmla="*/ 41 w 165"/>
                    <a:gd name="T57" fmla="*/ 167 h 182"/>
                    <a:gd name="T58" fmla="*/ 29 w 165"/>
                    <a:gd name="T59" fmla="*/ 181 h 182"/>
                    <a:gd name="T60" fmla="*/ 29 w 165"/>
                    <a:gd name="T61" fmla="*/ 164 h 182"/>
                    <a:gd name="T62" fmla="*/ 21 w 165"/>
                    <a:gd name="T63" fmla="*/ 145 h 182"/>
                    <a:gd name="T64" fmla="*/ 10 w 165"/>
                    <a:gd name="T65" fmla="*/ 128 h 182"/>
                    <a:gd name="T66" fmla="*/ 2 w 165"/>
                    <a:gd name="T67" fmla="*/ 109 h 182"/>
                    <a:gd name="T68" fmla="*/ 16 w 165"/>
                    <a:gd name="T69" fmla="*/ 86 h 182"/>
                    <a:gd name="T70" fmla="*/ 23 w 165"/>
                    <a:gd name="T71" fmla="*/ 58 h 182"/>
                    <a:gd name="T72" fmla="*/ 25 w 165"/>
                    <a:gd name="T73" fmla="*/ 39 h 182"/>
                    <a:gd name="T74" fmla="*/ 23 w 165"/>
                    <a:gd name="T75" fmla="*/ 22 h 18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65" h="182">
                      <a:moveTo>
                        <a:pt x="41" y="0"/>
                      </a:moveTo>
                      <a:lnTo>
                        <a:pt x="80" y="3"/>
                      </a:lnTo>
                      <a:lnTo>
                        <a:pt x="117" y="3"/>
                      </a:lnTo>
                      <a:lnTo>
                        <a:pt x="137" y="0"/>
                      </a:lnTo>
                      <a:lnTo>
                        <a:pt x="164" y="17"/>
                      </a:lnTo>
                      <a:lnTo>
                        <a:pt x="146" y="22"/>
                      </a:lnTo>
                      <a:lnTo>
                        <a:pt x="137" y="31"/>
                      </a:lnTo>
                      <a:lnTo>
                        <a:pt x="131" y="36"/>
                      </a:lnTo>
                      <a:lnTo>
                        <a:pt x="127" y="42"/>
                      </a:lnTo>
                      <a:lnTo>
                        <a:pt x="127" y="47"/>
                      </a:lnTo>
                      <a:lnTo>
                        <a:pt x="127" y="56"/>
                      </a:lnTo>
                      <a:lnTo>
                        <a:pt x="115" y="61"/>
                      </a:lnTo>
                      <a:lnTo>
                        <a:pt x="105" y="61"/>
                      </a:lnTo>
                      <a:lnTo>
                        <a:pt x="102" y="64"/>
                      </a:lnTo>
                      <a:lnTo>
                        <a:pt x="92" y="64"/>
                      </a:lnTo>
                      <a:lnTo>
                        <a:pt x="88" y="56"/>
                      </a:lnTo>
                      <a:lnTo>
                        <a:pt x="80" y="45"/>
                      </a:lnTo>
                      <a:lnTo>
                        <a:pt x="72" y="36"/>
                      </a:lnTo>
                      <a:lnTo>
                        <a:pt x="57" y="36"/>
                      </a:lnTo>
                      <a:lnTo>
                        <a:pt x="53" y="36"/>
                      </a:lnTo>
                      <a:lnTo>
                        <a:pt x="49" y="50"/>
                      </a:lnTo>
                      <a:lnTo>
                        <a:pt x="51" y="64"/>
                      </a:lnTo>
                      <a:lnTo>
                        <a:pt x="51" y="72"/>
                      </a:lnTo>
                      <a:lnTo>
                        <a:pt x="53" y="81"/>
                      </a:lnTo>
                      <a:lnTo>
                        <a:pt x="61" y="78"/>
                      </a:lnTo>
                      <a:lnTo>
                        <a:pt x="72" y="70"/>
                      </a:lnTo>
                      <a:lnTo>
                        <a:pt x="80" y="70"/>
                      </a:lnTo>
                      <a:lnTo>
                        <a:pt x="86" y="75"/>
                      </a:lnTo>
                      <a:lnTo>
                        <a:pt x="86" y="81"/>
                      </a:lnTo>
                      <a:lnTo>
                        <a:pt x="82" y="92"/>
                      </a:lnTo>
                      <a:lnTo>
                        <a:pt x="80" y="97"/>
                      </a:lnTo>
                      <a:lnTo>
                        <a:pt x="80" y="103"/>
                      </a:lnTo>
                      <a:lnTo>
                        <a:pt x="78" y="111"/>
                      </a:lnTo>
                      <a:lnTo>
                        <a:pt x="82" y="120"/>
                      </a:lnTo>
                      <a:lnTo>
                        <a:pt x="90" y="131"/>
                      </a:lnTo>
                      <a:lnTo>
                        <a:pt x="92" y="128"/>
                      </a:lnTo>
                      <a:lnTo>
                        <a:pt x="92" y="139"/>
                      </a:lnTo>
                      <a:lnTo>
                        <a:pt x="88" y="148"/>
                      </a:lnTo>
                      <a:lnTo>
                        <a:pt x="84" y="156"/>
                      </a:lnTo>
                      <a:lnTo>
                        <a:pt x="82" y="170"/>
                      </a:lnTo>
                      <a:lnTo>
                        <a:pt x="74" y="175"/>
                      </a:lnTo>
                      <a:lnTo>
                        <a:pt x="68" y="175"/>
                      </a:lnTo>
                      <a:lnTo>
                        <a:pt x="62" y="175"/>
                      </a:lnTo>
                      <a:lnTo>
                        <a:pt x="62" y="164"/>
                      </a:lnTo>
                      <a:lnTo>
                        <a:pt x="61" y="145"/>
                      </a:lnTo>
                      <a:lnTo>
                        <a:pt x="55" y="139"/>
                      </a:lnTo>
                      <a:lnTo>
                        <a:pt x="53" y="131"/>
                      </a:lnTo>
                      <a:lnTo>
                        <a:pt x="55" y="114"/>
                      </a:lnTo>
                      <a:lnTo>
                        <a:pt x="49" y="109"/>
                      </a:lnTo>
                      <a:lnTo>
                        <a:pt x="35" y="114"/>
                      </a:lnTo>
                      <a:lnTo>
                        <a:pt x="29" y="109"/>
                      </a:lnTo>
                      <a:lnTo>
                        <a:pt x="23" y="117"/>
                      </a:lnTo>
                      <a:lnTo>
                        <a:pt x="29" y="123"/>
                      </a:lnTo>
                      <a:lnTo>
                        <a:pt x="39" y="128"/>
                      </a:lnTo>
                      <a:lnTo>
                        <a:pt x="41" y="134"/>
                      </a:lnTo>
                      <a:lnTo>
                        <a:pt x="47" y="145"/>
                      </a:lnTo>
                      <a:lnTo>
                        <a:pt x="47" y="153"/>
                      </a:lnTo>
                      <a:lnTo>
                        <a:pt x="41" y="167"/>
                      </a:lnTo>
                      <a:lnTo>
                        <a:pt x="33" y="178"/>
                      </a:lnTo>
                      <a:lnTo>
                        <a:pt x="29" y="181"/>
                      </a:lnTo>
                      <a:lnTo>
                        <a:pt x="29" y="173"/>
                      </a:lnTo>
                      <a:lnTo>
                        <a:pt x="29" y="164"/>
                      </a:lnTo>
                      <a:lnTo>
                        <a:pt x="31" y="153"/>
                      </a:lnTo>
                      <a:lnTo>
                        <a:pt x="21" y="145"/>
                      </a:lnTo>
                      <a:lnTo>
                        <a:pt x="12" y="136"/>
                      </a:lnTo>
                      <a:lnTo>
                        <a:pt x="10" y="128"/>
                      </a:lnTo>
                      <a:lnTo>
                        <a:pt x="0" y="123"/>
                      </a:lnTo>
                      <a:lnTo>
                        <a:pt x="2" y="109"/>
                      </a:lnTo>
                      <a:lnTo>
                        <a:pt x="10" y="100"/>
                      </a:lnTo>
                      <a:lnTo>
                        <a:pt x="16" y="86"/>
                      </a:lnTo>
                      <a:lnTo>
                        <a:pt x="21" y="72"/>
                      </a:lnTo>
                      <a:lnTo>
                        <a:pt x="23" y="58"/>
                      </a:lnTo>
                      <a:lnTo>
                        <a:pt x="21" y="45"/>
                      </a:lnTo>
                      <a:lnTo>
                        <a:pt x="25" y="39"/>
                      </a:lnTo>
                      <a:lnTo>
                        <a:pt x="29" y="33"/>
                      </a:lnTo>
                      <a:lnTo>
                        <a:pt x="23" y="22"/>
                      </a:lnTo>
                      <a:lnTo>
                        <a:pt x="41"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1055" name="Freeform 18"/>
                <p:cNvSpPr>
                  <a:spLocks/>
                </p:cNvSpPr>
                <p:nvPr/>
              </p:nvSpPr>
              <p:spPr bwMode="ltGray">
                <a:xfrm>
                  <a:off x="4549" y="2387"/>
                  <a:ext cx="182" cy="249"/>
                </a:xfrm>
                <a:custGeom>
                  <a:avLst/>
                  <a:gdLst>
                    <a:gd name="T0" fmla="*/ 0 w 182"/>
                    <a:gd name="T1" fmla="*/ 83 h 249"/>
                    <a:gd name="T2" fmla="*/ 37 w 182"/>
                    <a:gd name="T3" fmla="*/ 44 h 249"/>
                    <a:gd name="T4" fmla="*/ 56 w 182"/>
                    <a:gd name="T5" fmla="*/ 28 h 249"/>
                    <a:gd name="T6" fmla="*/ 66 w 182"/>
                    <a:gd name="T7" fmla="*/ 14 h 249"/>
                    <a:gd name="T8" fmla="*/ 95 w 182"/>
                    <a:gd name="T9" fmla="*/ 0 h 249"/>
                    <a:gd name="T10" fmla="*/ 111 w 182"/>
                    <a:gd name="T11" fmla="*/ 30 h 249"/>
                    <a:gd name="T12" fmla="*/ 127 w 182"/>
                    <a:gd name="T13" fmla="*/ 17 h 249"/>
                    <a:gd name="T14" fmla="*/ 132 w 182"/>
                    <a:gd name="T15" fmla="*/ 8 h 249"/>
                    <a:gd name="T16" fmla="*/ 146 w 182"/>
                    <a:gd name="T17" fmla="*/ 0 h 249"/>
                    <a:gd name="T18" fmla="*/ 154 w 182"/>
                    <a:gd name="T19" fmla="*/ 0 h 249"/>
                    <a:gd name="T20" fmla="*/ 156 w 182"/>
                    <a:gd name="T21" fmla="*/ 11 h 249"/>
                    <a:gd name="T22" fmla="*/ 156 w 182"/>
                    <a:gd name="T23" fmla="*/ 19 h 249"/>
                    <a:gd name="T24" fmla="*/ 148 w 182"/>
                    <a:gd name="T25" fmla="*/ 33 h 249"/>
                    <a:gd name="T26" fmla="*/ 148 w 182"/>
                    <a:gd name="T27" fmla="*/ 41 h 249"/>
                    <a:gd name="T28" fmla="*/ 169 w 182"/>
                    <a:gd name="T29" fmla="*/ 77 h 249"/>
                    <a:gd name="T30" fmla="*/ 173 w 182"/>
                    <a:gd name="T31" fmla="*/ 99 h 249"/>
                    <a:gd name="T32" fmla="*/ 179 w 182"/>
                    <a:gd name="T33" fmla="*/ 99 h 249"/>
                    <a:gd name="T34" fmla="*/ 181 w 182"/>
                    <a:gd name="T35" fmla="*/ 110 h 249"/>
                    <a:gd name="T36" fmla="*/ 173 w 182"/>
                    <a:gd name="T37" fmla="*/ 121 h 249"/>
                    <a:gd name="T38" fmla="*/ 167 w 182"/>
                    <a:gd name="T39" fmla="*/ 116 h 249"/>
                    <a:gd name="T40" fmla="*/ 154 w 182"/>
                    <a:gd name="T41" fmla="*/ 124 h 249"/>
                    <a:gd name="T42" fmla="*/ 156 w 182"/>
                    <a:gd name="T43" fmla="*/ 146 h 249"/>
                    <a:gd name="T44" fmla="*/ 140 w 182"/>
                    <a:gd name="T45" fmla="*/ 160 h 249"/>
                    <a:gd name="T46" fmla="*/ 140 w 182"/>
                    <a:gd name="T47" fmla="*/ 196 h 249"/>
                    <a:gd name="T48" fmla="*/ 140 w 182"/>
                    <a:gd name="T49" fmla="*/ 220 h 249"/>
                    <a:gd name="T50" fmla="*/ 132 w 182"/>
                    <a:gd name="T51" fmla="*/ 231 h 249"/>
                    <a:gd name="T52" fmla="*/ 127 w 182"/>
                    <a:gd name="T53" fmla="*/ 248 h 249"/>
                    <a:gd name="T54" fmla="*/ 119 w 182"/>
                    <a:gd name="T55" fmla="*/ 245 h 249"/>
                    <a:gd name="T56" fmla="*/ 107 w 182"/>
                    <a:gd name="T57" fmla="*/ 237 h 249"/>
                    <a:gd name="T58" fmla="*/ 97 w 182"/>
                    <a:gd name="T59" fmla="*/ 229 h 249"/>
                    <a:gd name="T60" fmla="*/ 90 w 182"/>
                    <a:gd name="T61" fmla="*/ 215 h 249"/>
                    <a:gd name="T62" fmla="*/ 62 w 182"/>
                    <a:gd name="T63" fmla="*/ 218 h 249"/>
                    <a:gd name="T64" fmla="*/ 39 w 182"/>
                    <a:gd name="T65" fmla="*/ 209 h 249"/>
                    <a:gd name="T66" fmla="*/ 23 w 182"/>
                    <a:gd name="T67" fmla="*/ 187 h 249"/>
                    <a:gd name="T68" fmla="*/ 14 w 182"/>
                    <a:gd name="T69" fmla="*/ 171 h 249"/>
                    <a:gd name="T70" fmla="*/ 6 w 182"/>
                    <a:gd name="T71" fmla="*/ 157 h 249"/>
                    <a:gd name="T72" fmla="*/ 6 w 182"/>
                    <a:gd name="T73" fmla="*/ 130 h 249"/>
                    <a:gd name="T74" fmla="*/ 0 w 182"/>
                    <a:gd name="T75" fmla="*/ 83 h 24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82" h="249">
                      <a:moveTo>
                        <a:pt x="0" y="83"/>
                      </a:moveTo>
                      <a:lnTo>
                        <a:pt x="37" y="44"/>
                      </a:lnTo>
                      <a:lnTo>
                        <a:pt x="56" y="28"/>
                      </a:lnTo>
                      <a:lnTo>
                        <a:pt x="66" y="14"/>
                      </a:lnTo>
                      <a:lnTo>
                        <a:pt x="95" y="0"/>
                      </a:lnTo>
                      <a:lnTo>
                        <a:pt x="111" y="30"/>
                      </a:lnTo>
                      <a:lnTo>
                        <a:pt x="127" y="17"/>
                      </a:lnTo>
                      <a:lnTo>
                        <a:pt x="132" y="8"/>
                      </a:lnTo>
                      <a:lnTo>
                        <a:pt x="146" y="0"/>
                      </a:lnTo>
                      <a:lnTo>
                        <a:pt x="154" y="0"/>
                      </a:lnTo>
                      <a:lnTo>
                        <a:pt x="156" y="11"/>
                      </a:lnTo>
                      <a:lnTo>
                        <a:pt x="156" y="19"/>
                      </a:lnTo>
                      <a:lnTo>
                        <a:pt x="148" y="33"/>
                      </a:lnTo>
                      <a:lnTo>
                        <a:pt x="148" y="41"/>
                      </a:lnTo>
                      <a:lnTo>
                        <a:pt x="169" y="77"/>
                      </a:lnTo>
                      <a:lnTo>
                        <a:pt x="173" y="99"/>
                      </a:lnTo>
                      <a:lnTo>
                        <a:pt x="179" y="99"/>
                      </a:lnTo>
                      <a:lnTo>
                        <a:pt x="181" y="110"/>
                      </a:lnTo>
                      <a:lnTo>
                        <a:pt x="173" y="121"/>
                      </a:lnTo>
                      <a:lnTo>
                        <a:pt x="167" y="116"/>
                      </a:lnTo>
                      <a:lnTo>
                        <a:pt x="154" y="124"/>
                      </a:lnTo>
                      <a:lnTo>
                        <a:pt x="156" y="146"/>
                      </a:lnTo>
                      <a:lnTo>
                        <a:pt x="140" y="160"/>
                      </a:lnTo>
                      <a:lnTo>
                        <a:pt x="140" y="196"/>
                      </a:lnTo>
                      <a:lnTo>
                        <a:pt x="140" y="220"/>
                      </a:lnTo>
                      <a:lnTo>
                        <a:pt x="132" y="231"/>
                      </a:lnTo>
                      <a:lnTo>
                        <a:pt x="127" y="248"/>
                      </a:lnTo>
                      <a:lnTo>
                        <a:pt x="119" y="245"/>
                      </a:lnTo>
                      <a:lnTo>
                        <a:pt x="107" y="237"/>
                      </a:lnTo>
                      <a:lnTo>
                        <a:pt x="97" y="229"/>
                      </a:lnTo>
                      <a:lnTo>
                        <a:pt x="90" y="215"/>
                      </a:lnTo>
                      <a:lnTo>
                        <a:pt x="62" y="218"/>
                      </a:lnTo>
                      <a:lnTo>
                        <a:pt x="39" y="209"/>
                      </a:lnTo>
                      <a:lnTo>
                        <a:pt x="23" y="187"/>
                      </a:lnTo>
                      <a:lnTo>
                        <a:pt x="14" y="171"/>
                      </a:lnTo>
                      <a:lnTo>
                        <a:pt x="6" y="157"/>
                      </a:lnTo>
                      <a:lnTo>
                        <a:pt x="6" y="130"/>
                      </a:lnTo>
                      <a:lnTo>
                        <a:pt x="0" y="83"/>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1056" name="Freeform 19"/>
                <p:cNvSpPr>
                  <a:spLocks/>
                </p:cNvSpPr>
                <p:nvPr/>
              </p:nvSpPr>
              <p:spPr bwMode="ltGray">
                <a:xfrm>
                  <a:off x="4934" y="2529"/>
                  <a:ext cx="348" cy="235"/>
                </a:xfrm>
                <a:custGeom>
                  <a:avLst/>
                  <a:gdLst>
                    <a:gd name="T0" fmla="*/ 31 w 348"/>
                    <a:gd name="T1" fmla="*/ 3 h 235"/>
                    <a:gd name="T2" fmla="*/ 68 w 348"/>
                    <a:gd name="T3" fmla="*/ 39 h 235"/>
                    <a:gd name="T4" fmla="*/ 74 w 348"/>
                    <a:gd name="T5" fmla="*/ 56 h 235"/>
                    <a:gd name="T6" fmla="*/ 96 w 348"/>
                    <a:gd name="T7" fmla="*/ 47 h 235"/>
                    <a:gd name="T8" fmla="*/ 107 w 348"/>
                    <a:gd name="T9" fmla="*/ 53 h 235"/>
                    <a:gd name="T10" fmla="*/ 121 w 348"/>
                    <a:gd name="T11" fmla="*/ 39 h 235"/>
                    <a:gd name="T12" fmla="*/ 140 w 348"/>
                    <a:gd name="T13" fmla="*/ 31 h 235"/>
                    <a:gd name="T14" fmla="*/ 185 w 348"/>
                    <a:gd name="T15" fmla="*/ 47 h 235"/>
                    <a:gd name="T16" fmla="*/ 212 w 348"/>
                    <a:gd name="T17" fmla="*/ 67 h 235"/>
                    <a:gd name="T18" fmla="*/ 234 w 348"/>
                    <a:gd name="T19" fmla="*/ 81 h 235"/>
                    <a:gd name="T20" fmla="*/ 271 w 348"/>
                    <a:gd name="T21" fmla="*/ 111 h 235"/>
                    <a:gd name="T22" fmla="*/ 275 w 348"/>
                    <a:gd name="T23" fmla="*/ 128 h 235"/>
                    <a:gd name="T24" fmla="*/ 292 w 348"/>
                    <a:gd name="T25" fmla="*/ 142 h 235"/>
                    <a:gd name="T26" fmla="*/ 306 w 348"/>
                    <a:gd name="T27" fmla="*/ 148 h 235"/>
                    <a:gd name="T28" fmla="*/ 322 w 348"/>
                    <a:gd name="T29" fmla="*/ 176 h 235"/>
                    <a:gd name="T30" fmla="*/ 333 w 348"/>
                    <a:gd name="T31" fmla="*/ 192 h 235"/>
                    <a:gd name="T32" fmla="*/ 335 w 348"/>
                    <a:gd name="T33" fmla="*/ 234 h 235"/>
                    <a:gd name="T34" fmla="*/ 320 w 348"/>
                    <a:gd name="T35" fmla="*/ 234 h 235"/>
                    <a:gd name="T36" fmla="*/ 310 w 348"/>
                    <a:gd name="T37" fmla="*/ 226 h 235"/>
                    <a:gd name="T38" fmla="*/ 275 w 348"/>
                    <a:gd name="T39" fmla="*/ 184 h 235"/>
                    <a:gd name="T40" fmla="*/ 240 w 348"/>
                    <a:gd name="T41" fmla="*/ 184 h 235"/>
                    <a:gd name="T42" fmla="*/ 228 w 348"/>
                    <a:gd name="T43" fmla="*/ 198 h 235"/>
                    <a:gd name="T44" fmla="*/ 218 w 348"/>
                    <a:gd name="T45" fmla="*/ 206 h 235"/>
                    <a:gd name="T46" fmla="*/ 197 w 348"/>
                    <a:gd name="T47" fmla="*/ 217 h 235"/>
                    <a:gd name="T48" fmla="*/ 177 w 348"/>
                    <a:gd name="T49" fmla="*/ 212 h 235"/>
                    <a:gd name="T50" fmla="*/ 160 w 348"/>
                    <a:gd name="T51" fmla="*/ 212 h 235"/>
                    <a:gd name="T52" fmla="*/ 138 w 348"/>
                    <a:gd name="T53" fmla="*/ 159 h 235"/>
                    <a:gd name="T54" fmla="*/ 113 w 348"/>
                    <a:gd name="T55" fmla="*/ 111 h 235"/>
                    <a:gd name="T56" fmla="*/ 82 w 348"/>
                    <a:gd name="T57" fmla="*/ 95 h 235"/>
                    <a:gd name="T58" fmla="*/ 53 w 348"/>
                    <a:gd name="T59" fmla="*/ 92 h 235"/>
                    <a:gd name="T60" fmla="*/ 23 w 348"/>
                    <a:gd name="T61" fmla="*/ 75 h 235"/>
                    <a:gd name="T62" fmla="*/ 25 w 348"/>
                    <a:gd name="T63" fmla="*/ 25 h 23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348" h="235">
                      <a:moveTo>
                        <a:pt x="0" y="0"/>
                      </a:moveTo>
                      <a:lnTo>
                        <a:pt x="31" y="3"/>
                      </a:lnTo>
                      <a:lnTo>
                        <a:pt x="57" y="6"/>
                      </a:lnTo>
                      <a:lnTo>
                        <a:pt x="68" y="39"/>
                      </a:lnTo>
                      <a:lnTo>
                        <a:pt x="70" y="50"/>
                      </a:lnTo>
                      <a:lnTo>
                        <a:pt x="74" y="56"/>
                      </a:lnTo>
                      <a:lnTo>
                        <a:pt x="82" y="47"/>
                      </a:lnTo>
                      <a:lnTo>
                        <a:pt x="96" y="47"/>
                      </a:lnTo>
                      <a:lnTo>
                        <a:pt x="103" y="56"/>
                      </a:lnTo>
                      <a:lnTo>
                        <a:pt x="107" y="53"/>
                      </a:lnTo>
                      <a:lnTo>
                        <a:pt x="119" y="39"/>
                      </a:lnTo>
                      <a:lnTo>
                        <a:pt x="121" y="39"/>
                      </a:lnTo>
                      <a:lnTo>
                        <a:pt x="131" y="31"/>
                      </a:lnTo>
                      <a:lnTo>
                        <a:pt x="140" y="31"/>
                      </a:lnTo>
                      <a:lnTo>
                        <a:pt x="172" y="47"/>
                      </a:lnTo>
                      <a:lnTo>
                        <a:pt x="185" y="47"/>
                      </a:lnTo>
                      <a:lnTo>
                        <a:pt x="199" y="61"/>
                      </a:lnTo>
                      <a:lnTo>
                        <a:pt x="212" y="67"/>
                      </a:lnTo>
                      <a:lnTo>
                        <a:pt x="224" y="78"/>
                      </a:lnTo>
                      <a:lnTo>
                        <a:pt x="234" y="81"/>
                      </a:lnTo>
                      <a:lnTo>
                        <a:pt x="259" y="92"/>
                      </a:lnTo>
                      <a:lnTo>
                        <a:pt x="271" y="111"/>
                      </a:lnTo>
                      <a:lnTo>
                        <a:pt x="277" y="123"/>
                      </a:lnTo>
                      <a:lnTo>
                        <a:pt x="275" y="128"/>
                      </a:lnTo>
                      <a:lnTo>
                        <a:pt x="285" y="139"/>
                      </a:lnTo>
                      <a:lnTo>
                        <a:pt x="292" y="142"/>
                      </a:lnTo>
                      <a:lnTo>
                        <a:pt x="296" y="145"/>
                      </a:lnTo>
                      <a:lnTo>
                        <a:pt x="306" y="148"/>
                      </a:lnTo>
                      <a:lnTo>
                        <a:pt x="322" y="164"/>
                      </a:lnTo>
                      <a:lnTo>
                        <a:pt x="322" y="176"/>
                      </a:lnTo>
                      <a:lnTo>
                        <a:pt x="331" y="187"/>
                      </a:lnTo>
                      <a:lnTo>
                        <a:pt x="333" y="192"/>
                      </a:lnTo>
                      <a:lnTo>
                        <a:pt x="347" y="215"/>
                      </a:lnTo>
                      <a:lnTo>
                        <a:pt x="335" y="234"/>
                      </a:lnTo>
                      <a:lnTo>
                        <a:pt x="331" y="234"/>
                      </a:lnTo>
                      <a:lnTo>
                        <a:pt x="320" y="234"/>
                      </a:lnTo>
                      <a:lnTo>
                        <a:pt x="316" y="226"/>
                      </a:lnTo>
                      <a:lnTo>
                        <a:pt x="310" y="226"/>
                      </a:lnTo>
                      <a:lnTo>
                        <a:pt x="304" y="228"/>
                      </a:lnTo>
                      <a:lnTo>
                        <a:pt x="275" y="184"/>
                      </a:lnTo>
                      <a:lnTo>
                        <a:pt x="257" y="187"/>
                      </a:lnTo>
                      <a:lnTo>
                        <a:pt x="240" y="184"/>
                      </a:lnTo>
                      <a:lnTo>
                        <a:pt x="234" y="189"/>
                      </a:lnTo>
                      <a:lnTo>
                        <a:pt x="228" y="198"/>
                      </a:lnTo>
                      <a:lnTo>
                        <a:pt x="226" y="192"/>
                      </a:lnTo>
                      <a:lnTo>
                        <a:pt x="218" y="206"/>
                      </a:lnTo>
                      <a:lnTo>
                        <a:pt x="207" y="226"/>
                      </a:lnTo>
                      <a:lnTo>
                        <a:pt x="197" y="217"/>
                      </a:lnTo>
                      <a:lnTo>
                        <a:pt x="185" y="212"/>
                      </a:lnTo>
                      <a:lnTo>
                        <a:pt x="177" y="212"/>
                      </a:lnTo>
                      <a:lnTo>
                        <a:pt x="166" y="206"/>
                      </a:lnTo>
                      <a:lnTo>
                        <a:pt x="160" y="212"/>
                      </a:lnTo>
                      <a:lnTo>
                        <a:pt x="152" y="184"/>
                      </a:lnTo>
                      <a:lnTo>
                        <a:pt x="138" y="159"/>
                      </a:lnTo>
                      <a:lnTo>
                        <a:pt x="125" y="128"/>
                      </a:lnTo>
                      <a:lnTo>
                        <a:pt x="113" y="111"/>
                      </a:lnTo>
                      <a:lnTo>
                        <a:pt x="103" y="95"/>
                      </a:lnTo>
                      <a:lnTo>
                        <a:pt x="82" y="95"/>
                      </a:lnTo>
                      <a:lnTo>
                        <a:pt x="62" y="103"/>
                      </a:lnTo>
                      <a:lnTo>
                        <a:pt x="53" y="92"/>
                      </a:lnTo>
                      <a:lnTo>
                        <a:pt x="33" y="84"/>
                      </a:lnTo>
                      <a:lnTo>
                        <a:pt x="23" y="75"/>
                      </a:lnTo>
                      <a:lnTo>
                        <a:pt x="23" y="42"/>
                      </a:lnTo>
                      <a:lnTo>
                        <a:pt x="25" y="25"/>
                      </a:lnTo>
                      <a:lnTo>
                        <a:pt x="0"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1057" name="Freeform 20"/>
                <p:cNvSpPr>
                  <a:spLocks/>
                </p:cNvSpPr>
                <p:nvPr/>
              </p:nvSpPr>
              <p:spPr bwMode="ltGray">
                <a:xfrm>
                  <a:off x="4293" y="2362"/>
                  <a:ext cx="209" cy="310"/>
                </a:xfrm>
                <a:custGeom>
                  <a:avLst/>
                  <a:gdLst>
                    <a:gd name="T0" fmla="*/ 0 w 209"/>
                    <a:gd name="T1" fmla="*/ 8 h 310"/>
                    <a:gd name="T2" fmla="*/ 21 w 209"/>
                    <a:gd name="T3" fmla="*/ 0 h 310"/>
                    <a:gd name="T4" fmla="*/ 46 w 209"/>
                    <a:gd name="T5" fmla="*/ 14 h 310"/>
                    <a:gd name="T6" fmla="*/ 50 w 209"/>
                    <a:gd name="T7" fmla="*/ 28 h 310"/>
                    <a:gd name="T8" fmla="*/ 50 w 209"/>
                    <a:gd name="T9" fmla="*/ 33 h 310"/>
                    <a:gd name="T10" fmla="*/ 56 w 209"/>
                    <a:gd name="T11" fmla="*/ 36 h 310"/>
                    <a:gd name="T12" fmla="*/ 56 w 209"/>
                    <a:gd name="T13" fmla="*/ 42 h 310"/>
                    <a:gd name="T14" fmla="*/ 64 w 209"/>
                    <a:gd name="T15" fmla="*/ 45 h 310"/>
                    <a:gd name="T16" fmla="*/ 64 w 209"/>
                    <a:gd name="T17" fmla="*/ 56 h 310"/>
                    <a:gd name="T18" fmla="*/ 89 w 209"/>
                    <a:gd name="T19" fmla="*/ 89 h 310"/>
                    <a:gd name="T20" fmla="*/ 92 w 209"/>
                    <a:gd name="T21" fmla="*/ 89 h 310"/>
                    <a:gd name="T22" fmla="*/ 96 w 209"/>
                    <a:gd name="T23" fmla="*/ 97 h 310"/>
                    <a:gd name="T24" fmla="*/ 100 w 209"/>
                    <a:gd name="T25" fmla="*/ 106 h 310"/>
                    <a:gd name="T26" fmla="*/ 104 w 209"/>
                    <a:gd name="T27" fmla="*/ 106 h 310"/>
                    <a:gd name="T28" fmla="*/ 121 w 209"/>
                    <a:gd name="T29" fmla="*/ 117 h 310"/>
                    <a:gd name="T30" fmla="*/ 154 w 209"/>
                    <a:gd name="T31" fmla="*/ 122 h 310"/>
                    <a:gd name="T32" fmla="*/ 156 w 209"/>
                    <a:gd name="T33" fmla="*/ 161 h 310"/>
                    <a:gd name="T34" fmla="*/ 164 w 209"/>
                    <a:gd name="T35" fmla="*/ 167 h 310"/>
                    <a:gd name="T36" fmla="*/ 162 w 209"/>
                    <a:gd name="T37" fmla="*/ 181 h 310"/>
                    <a:gd name="T38" fmla="*/ 181 w 209"/>
                    <a:gd name="T39" fmla="*/ 200 h 310"/>
                    <a:gd name="T40" fmla="*/ 198 w 209"/>
                    <a:gd name="T41" fmla="*/ 209 h 310"/>
                    <a:gd name="T42" fmla="*/ 198 w 209"/>
                    <a:gd name="T43" fmla="*/ 273 h 310"/>
                    <a:gd name="T44" fmla="*/ 208 w 209"/>
                    <a:gd name="T45" fmla="*/ 298 h 310"/>
                    <a:gd name="T46" fmla="*/ 202 w 209"/>
                    <a:gd name="T47" fmla="*/ 306 h 310"/>
                    <a:gd name="T48" fmla="*/ 191 w 209"/>
                    <a:gd name="T49" fmla="*/ 309 h 310"/>
                    <a:gd name="T50" fmla="*/ 189 w 209"/>
                    <a:gd name="T51" fmla="*/ 287 h 310"/>
                    <a:gd name="T52" fmla="*/ 169 w 209"/>
                    <a:gd name="T53" fmla="*/ 309 h 310"/>
                    <a:gd name="T54" fmla="*/ 156 w 209"/>
                    <a:gd name="T55" fmla="*/ 276 h 310"/>
                    <a:gd name="T56" fmla="*/ 148 w 209"/>
                    <a:gd name="T57" fmla="*/ 253 h 310"/>
                    <a:gd name="T58" fmla="*/ 125 w 209"/>
                    <a:gd name="T59" fmla="*/ 223 h 310"/>
                    <a:gd name="T60" fmla="*/ 119 w 209"/>
                    <a:gd name="T61" fmla="*/ 223 h 310"/>
                    <a:gd name="T62" fmla="*/ 98 w 209"/>
                    <a:gd name="T63" fmla="*/ 206 h 310"/>
                    <a:gd name="T64" fmla="*/ 94 w 209"/>
                    <a:gd name="T65" fmla="*/ 189 h 310"/>
                    <a:gd name="T66" fmla="*/ 94 w 209"/>
                    <a:gd name="T67" fmla="*/ 178 h 310"/>
                    <a:gd name="T68" fmla="*/ 77 w 209"/>
                    <a:gd name="T69" fmla="*/ 134 h 310"/>
                    <a:gd name="T70" fmla="*/ 69 w 209"/>
                    <a:gd name="T71" fmla="*/ 106 h 310"/>
                    <a:gd name="T72" fmla="*/ 48 w 209"/>
                    <a:gd name="T73" fmla="*/ 81 h 310"/>
                    <a:gd name="T74" fmla="*/ 19 w 209"/>
                    <a:gd name="T75" fmla="*/ 42 h 310"/>
                    <a:gd name="T76" fmla="*/ 0 w 209"/>
                    <a:gd name="T77" fmla="*/ 8 h 31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09" h="310">
                      <a:moveTo>
                        <a:pt x="0" y="8"/>
                      </a:moveTo>
                      <a:lnTo>
                        <a:pt x="21" y="0"/>
                      </a:lnTo>
                      <a:lnTo>
                        <a:pt x="46" y="14"/>
                      </a:lnTo>
                      <a:lnTo>
                        <a:pt x="50" y="28"/>
                      </a:lnTo>
                      <a:lnTo>
                        <a:pt x="50" y="33"/>
                      </a:lnTo>
                      <a:lnTo>
                        <a:pt x="56" y="36"/>
                      </a:lnTo>
                      <a:lnTo>
                        <a:pt x="56" y="42"/>
                      </a:lnTo>
                      <a:lnTo>
                        <a:pt x="64" y="45"/>
                      </a:lnTo>
                      <a:lnTo>
                        <a:pt x="64" y="56"/>
                      </a:lnTo>
                      <a:lnTo>
                        <a:pt x="89" y="89"/>
                      </a:lnTo>
                      <a:lnTo>
                        <a:pt x="92" y="89"/>
                      </a:lnTo>
                      <a:lnTo>
                        <a:pt x="96" y="97"/>
                      </a:lnTo>
                      <a:lnTo>
                        <a:pt x="100" y="106"/>
                      </a:lnTo>
                      <a:lnTo>
                        <a:pt x="104" y="106"/>
                      </a:lnTo>
                      <a:lnTo>
                        <a:pt x="121" y="117"/>
                      </a:lnTo>
                      <a:lnTo>
                        <a:pt x="154" y="122"/>
                      </a:lnTo>
                      <a:lnTo>
                        <a:pt x="156" y="161"/>
                      </a:lnTo>
                      <a:lnTo>
                        <a:pt x="164" y="167"/>
                      </a:lnTo>
                      <a:lnTo>
                        <a:pt x="162" y="181"/>
                      </a:lnTo>
                      <a:lnTo>
                        <a:pt x="181" y="200"/>
                      </a:lnTo>
                      <a:lnTo>
                        <a:pt x="198" y="209"/>
                      </a:lnTo>
                      <a:lnTo>
                        <a:pt x="198" y="273"/>
                      </a:lnTo>
                      <a:lnTo>
                        <a:pt x="208" y="298"/>
                      </a:lnTo>
                      <a:lnTo>
                        <a:pt x="202" y="306"/>
                      </a:lnTo>
                      <a:lnTo>
                        <a:pt x="191" y="309"/>
                      </a:lnTo>
                      <a:lnTo>
                        <a:pt x="189" y="287"/>
                      </a:lnTo>
                      <a:lnTo>
                        <a:pt x="169" y="309"/>
                      </a:lnTo>
                      <a:lnTo>
                        <a:pt x="156" y="276"/>
                      </a:lnTo>
                      <a:lnTo>
                        <a:pt x="148" y="253"/>
                      </a:lnTo>
                      <a:lnTo>
                        <a:pt x="125" y="223"/>
                      </a:lnTo>
                      <a:lnTo>
                        <a:pt x="119" y="223"/>
                      </a:lnTo>
                      <a:lnTo>
                        <a:pt x="98" y="206"/>
                      </a:lnTo>
                      <a:lnTo>
                        <a:pt x="94" y="189"/>
                      </a:lnTo>
                      <a:lnTo>
                        <a:pt x="94" y="178"/>
                      </a:lnTo>
                      <a:lnTo>
                        <a:pt x="77" y="134"/>
                      </a:lnTo>
                      <a:lnTo>
                        <a:pt x="69" y="106"/>
                      </a:lnTo>
                      <a:lnTo>
                        <a:pt x="48" y="81"/>
                      </a:lnTo>
                      <a:lnTo>
                        <a:pt x="19" y="42"/>
                      </a:lnTo>
                      <a:lnTo>
                        <a:pt x="0" y="8"/>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1058" name="Freeform 21"/>
                <p:cNvSpPr>
                  <a:spLocks/>
                </p:cNvSpPr>
                <p:nvPr/>
              </p:nvSpPr>
              <p:spPr bwMode="ltGray">
                <a:xfrm>
                  <a:off x="4664" y="2029"/>
                  <a:ext cx="205" cy="341"/>
                </a:xfrm>
                <a:custGeom>
                  <a:avLst/>
                  <a:gdLst>
                    <a:gd name="T0" fmla="*/ 14 w 205"/>
                    <a:gd name="T1" fmla="*/ 0 h 341"/>
                    <a:gd name="T2" fmla="*/ 31 w 205"/>
                    <a:gd name="T3" fmla="*/ 0 h 341"/>
                    <a:gd name="T4" fmla="*/ 51 w 205"/>
                    <a:gd name="T5" fmla="*/ 36 h 341"/>
                    <a:gd name="T6" fmla="*/ 47 w 205"/>
                    <a:gd name="T7" fmla="*/ 70 h 341"/>
                    <a:gd name="T8" fmla="*/ 59 w 205"/>
                    <a:gd name="T9" fmla="*/ 81 h 341"/>
                    <a:gd name="T10" fmla="*/ 65 w 205"/>
                    <a:gd name="T11" fmla="*/ 103 h 341"/>
                    <a:gd name="T12" fmla="*/ 78 w 205"/>
                    <a:gd name="T13" fmla="*/ 114 h 341"/>
                    <a:gd name="T14" fmla="*/ 94 w 205"/>
                    <a:gd name="T15" fmla="*/ 117 h 341"/>
                    <a:gd name="T16" fmla="*/ 118 w 205"/>
                    <a:gd name="T17" fmla="*/ 134 h 341"/>
                    <a:gd name="T18" fmla="*/ 133 w 205"/>
                    <a:gd name="T19" fmla="*/ 153 h 341"/>
                    <a:gd name="T20" fmla="*/ 137 w 205"/>
                    <a:gd name="T21" fmla="*/ 153 h 341"/>
                    <a:gd name="T22" fmla="*/ 157 w 205"/>
                    <a:gd name="T23" fmla="*/ 170 h 341"/>
                    <a:gd name="T24" fmla="*/ 157 w 205"/>
                    <a:gd name="T25" fmla="*/ 212 h 341"/>
                    <a:gd name="T26" fmla="*/ 163 w 205"/>
                    <a:gd name="T27" fmla="*/ 231 h 341"/>
                    <a:gd name="T28" fmla="*/ 169 w 205"/>
                    <a:gd name="T29" fmla="*/ 242 h 341"/>
                    <a:gd name="T30" fmla="*/ 177 w 205"/>
                    <a:gd name="T31" fmla="*/ 254 h 341"/>
                    <a:gd name="T32" fmla="*/ 184 w 205"/>
                    <a:gd name="T33" fmla="*/ 268 h 341"/>
                    <a:gd name="T34" fmla="*/ 188 w 205"/>
                    <a:gd name="T35" fmla="*/ 284 h 341"/>
                    <a:gd name="T36" fmla="*/ 204 w 205"/>
                    <a:gd name="T37" fmla="*/ 298 h 341"/>
                    <a:gd name="T38" fmla="*/ 202 w 205"/>
                    <a:gd name="T39" fmla="*/ 315 h 341"/>
                    <a:gd name="T40" fmla="*/ 186 w 205"/>
                    <a:gd name="T41" fmla="*/ 318 h 341"/>
                    <a:gd name="T42" fmla="*/ 180 w 205"/>
                    <a:gd name="T43" fmla="*/ 304 h 341"/>
                    <a:gd name="T44" fmla="*/ 169 w 205"/>
                    <a:gd name="T45" fmla="*/ 304 h 341"/>
                    <a:gd name="T46" fmla="*/ 169 w 205"/>
                    <a:gd name="T47" fmla="*/ 340 h 341"/>
                    <a:gd name="T48" fmla="*/ 159 w 205"/>
                    <a:gd name="T49" fmla="*/ 340 h 341"/>
                    <a:gd name="T50" fmla="*/ 147 w 205"/>
                    <a:gd name="T51" fmla="*/ 323 h 341"/>
                    <a:gd name="T52" fmla="*/ 139 w 205"/>
                    <a:gd name="T53" fmla="*/ 315 h 341"/>
                    <a:gd name="T54" fmla="*/ 139 w 205"/>
                    <a:gd name="T55" fmla="*/ 295 h 341"/>
                    <a:gd name="T56" fmla="*/ 122 w 205"/>
                    <a:gd name="T57" fmla="*/ 295 h 341"/>
                    <a:gd name="T58" fmla="*/ 116 w 205"/>
                    <a:gd name="T59" fmla="*/ 315 h 341"/>
                    <a:gd name="T60" fmla="*/ 110 w 205"/>
                    <a:gd name="T61" fmla="*/ 295 h 341"/>
                    <a:gd name="T62" fmla="*/ 108 w 205"/>
                    <a:gd name="T63" fmla="*/ 276 h 341"/>
                    <a:gd name="T64" fmla="*/ 129 w 205"/>
                    <a:gd name="T65" fmla="*/ 268 h 341"/>
                    <a:gd name="T66" fmla="*/ 141 w 205"/>
                    <a:gd name="T67" fmla="*/ 273 h 341"/>
                    <a:gd name="T68" fmla="*/ 143 w 205"/>
                    <a:gd name="T69" fmla="*/ 240 h 341"/>
                    <a:gd name="T70" fmla="*/ 131 w 205"/>
                    <a:gd name="T71" fmla="*/ 229 h 341"/>
                    <a:gd name="T72" fmla="*/ 124 w 205"/>
                    <a:gd name="T73" fmla="*/ 201 h 341"/>
                    <a:gd name="T74" fmla="*/ 118 w 205"/>
                    <a:gd name="T75" fmla="*/ 167 h 341"/>
                    <a:gd name="T76" fmla="*/ 96 w 205"/>
                    <a:gd name="T77" fmla="*/ 156 h 341"/>
                    <a:gd name="T78" fmla="*/ 86 w 205"/>
                    <a:gd name="T79" fmla="*/ 142 h 341"/>
                    <a:gd name="T80" fmla="*/ 69 w 205"/>
                    <a:gd name="T81" fmla="*/ 134 h 341"/>
                    <a:gd name="T82" fmla="*/ 78 w 205"/>
                    <a:gd name="T83" fmla="*/ 164 h 341"/>
                    <a:gd name="T84" fmla="*/ 59 w 205"/>
                    <a:gd name="T85" fmla="*/ 178 h 341"/>
                    <a:gd name="T86" fmla="*/ 47 w 205"/>
                    <a:gd name="T87" fmla="*/ 145 h 341"/>
                    <a:gd name="T88" fmla="*/ 37 w 205"/>
                    <a:gd name="T89" fmla="*/ 137 h 341"/>
                    <a:gd name="T90" fmla="*/ 37 w 205"/>
                    <a:gd name="T91" fmla="*/ 117 h 341"/>
                    <a:gd name="T92" fmla="*/ 24 w 205"/>
                    <a:gd name="T93" fmla="*/ 95 h 341"/>
                    <a:gd name="T94" fmla="*/ 8 w 205"/>
                    <a:gd name="T95" fmla="*/ 81 h 341"/>
                    <a:gd name="T96" fmla="*/ 0 w 205"/>
                    <a:gd name="T97" fmla="*/ 67 h 341"/>
                    <a:gd name="T98" fmla="*/ 4 w 205"/>
                    <a:gd name="T99" fmla="*/ 56 h 341"/>
                    <a:gd name="T100" fmla="*/ 16 w 205"/>
                    <a:gd name="T101" fmla="*/ 61 h 341"/>
                    <a:gd name="T102" fmla="*/ 20 w 205"/>
                    <a:gd name="T103" fmla="*/ 47 h 341"/>
                    <a:gd name="T104" fmla="*/ 16 w 205"/>
                    <a:gd name="T105" fmla="*/ 28 h 341"/>
                    <a:gd name="T106" fmla="*/ 14 w 205"/>
                    <a:gd name="T107" fmla="*/ 0 h 341"/>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05" h="341">
                      <a:moveTo>
                        <a:pt x="14" y="0"/>
                      </a:moveTo>
                      <a:lnTo>
                        <a:pt x="31" y="0"/>
                      </a:lnTo>
                      <a:lnTo>
                        <a:pt x="51" y="36"/>
                      </a:lnTo>
                      <a:lnTo>
                        <a:pt x="47" y="70"/>
                      </a:lnTo>
                      <a:lnTo>
                        <a:pt x="59" y="81"/>
                      </a:lnTo>
                      <a:lnTo>
                        <a:pt x="65" y="103"/>
                      </a:lnTo>
                      <a:lnTo>
                        <a:pt x="78" y="114"/>
                      </a:lnTo>
                      <a:lnTo>
                        <a:pt x="94" y="117"/>
                      </a:lnTo>
                      <a:lnTo>
                        <a:pt x="118" y="134"/>
                      </a:lnTo>
                      <a:lnTo>
                        <a:pt x="133" y="153"/>
                      </a:lnTo>
                      <a:lnTo>
                        <a:pt x="137" y="153"/>
                      </a:lnTo>
                      <a:lnTo>
                        <a:pt x="157" y="170"/>
                      </a:lnTo>
                      <a:lnTo>
                        <a:pt x="157" y="212"/>
                      </a:lnTo>
                      <a:lnTo>
                        <a:pt x="163" y="231"/>
                      </a:lnTo>
                      <a:lnTo>
                        <a:pt x="169" y="242"/>
                      </a:lnTo>
                      <a:lnTo>
                        <a:pt x="177" y="254"/>
                      </a:lnTo>
                      <a:lnTo>
                        <a:pt x="184" y="268"/>
                      </a:lnTo>
                      <a:lnTo>
                        <a:pt x="188" y="284"/>
                      </a:lnTo>
                      <a:lnTo>
                        <a:pt x="204" y="298"/>
                      </a:lnTo>
                      <a:lnTo>
                        <a:pt x="202" y="315"/>
                      </a:lnTo>
                      <a:lnTo>
                        <a:pt x="186" y="318"/>
                      </a:lnTo>
                      <a:lnTo>
                        <a:pt x="180" y="304"/>
                      </a:lnTo>
                      <a:lnTo>
                        <a:pt x="169" y="304"/>
                      </a:lnTo>
                      <a:lnTo>
                        <a:pt x="169" y="340"/>
                      </a:lnTo>
                      <a:lnTo>
                        <a:pt x="159" y="340"/>
                      </a:lnTo>
                      <a:lnTo>
                        <a:pt x="147" y="323"/>
                      </a:lnTo>
                      <a:lnTo>
                        <a:pt x="139" y="315"/>
                      </a:lnTo>
                      <a:lnTo>
                        <a:pt x="139" y="295"/>
                      </a:lnTo>
                      <a:lnTo>
                        <a:pt x="122" y="295"/>
                      </a:lnTo>
                      <a:lnTo>
                        <a:pt x="116" y="315"/>
                      </a:lnTo>
                      <a:lnTo>
                        <a:pt x="110" y="295"/>
                      </a:lnTo>
                      <a:lnTo>
                        <a:pt x="108" y="276"/>
                      </a:lnTo>
                      <a:lnTo>
                        <a:pt x="129" y="268"/>
                      </a:lnTo>
                      <a:lnTo>
                        <a:pt x="141" y="273"/>
                      </a:lnTo>
                      <a:lnTo>
                        <a:pt x="143" y="240"/>
                      </a:lnTo>
                      <a:lnTo>
                        <a:pt x="131" y="229"/>
                      </a:lnTo>
                      <a:lnTo>
                        <a:pt x="124" y="201"/>
                      </a:lnTo>
                      <a:lnTo>
                        <a:pt x="118" y="167"/>
                      </a:lnTo>
                      <a:lnTo>
                        <a:pt x="96" y="156"/>
                      </a:lnTo>
                      <a:lnTo>
                        <a:pt x="86" y="142"/>
                      </a:lnTo>
                      <a:lnTo>
                        <a:pt x="69" y="134"/>
                      </a:lnTo>
                      <a:lnTo>
                        <a:pt x="78" y="164"/>
                      </a:lnTo>
                      <a:lnTo>
                        <a:pt x="59" y="178"/>
                      </a:lnTo>
                      <a:lnTo>
                        <a:pt x="47" y="145"/>
                      </a:lnTo>
                      <a:lnTo>
                        <a:pt x="37" y="137"/>
                      </a:lnTo>
                      <a:lnTo>
                        <a:pt x="37" y="117"/>
                      </a:lnTo>
                      <a:lnTo>
                        <a:pt x="24" y="95"/>
                      </a:lnTo>
                      <a:lnTo>
                        <a:pt x="8" y="81"/>
                      </a:lnTo>
                      <a:lnTo>
                        <a:pt x="0" y="67"/>
                      </a:lnTo>
                      <a:lnTo>
                        <a:pt x="4" y="56"/>
                      </a:lnTo>
                      <a:lnTo>
                        <a:pt x="16" y="61"/>
                      </a:lnTo>
                      <a:lnTo>
                        <a:pt x="20" y="47"/>
                      </a:lnTo>
                      <a:lnTo>
                        <a:pt x="16" y="28"/>
                      </a:lnTo>
                      <a:lnTo>
                        <a:pt x="14"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1059" name="Freeform 22"/>
                <p:cNvSpPr>
                  <a:spLocks/>
                </p:cNvSpPr>
                <p:nvPr/>
              </p:nvSpPr>
              <p:spPr bwMode="ltGray">
                <a:xfrm>
                  <a:off x="4619" y="1452"/>
                  <a:ext cx="150" cy="289"/>
                </a:xfrm>
                <a:custGeom>
                  <a:avLst/>
                  <a:gdLst>
                    <a:gd name="T0" fmla="*/ 31 w 150"/>
                    <a:gd name="T1" fmla="*/ 0 h 289"/>
                    <a:gd name="T2" fmla="*/ 60 w 150"/>
                    <a:gd name="T3" fmla="*/ 20 h 289"/>
                    <a:gd name="T4" fmla="*/ 77 w 150"/>
                    <a:gd name="T5" fmla="*/ 36 h 289"/>
                    <a:gd name="T6" fmla="*/ 89 w 150"/>
                    <a:gd name="T7" fmla="*/ 62 h 289"/>
                    <a:gd name="T8" fmla="*/ 99 w 150"/>
                    <a:gd name="T9" fmla="*/ 62 h 289"/>
                    <a:gd name="T10" fmla="*/ 97 w 150"/>
                    <a:gd name="T11" fmla="*/ 78 h 289"/>
                    <a:gd name="T12" fmla="*/ 108 w 150"/>
                    <a:gd name="T13" fmla="*/ 89 h 289"/>
                    <a:gd name="T14" fmla="*/ 116 w 150"/>
                    <a:gd name="T15" fmla="*/ 106 h 289"/>
                    <a:gd name="T16" fmla="*/ 135 w 150"/>
                    <a:gd name="T17" fmla="*/ 140 h 289"/>
                    <a:gd name="T18" fmla="*/ 149 w 150"/>
                    <a:gd name="T19" fmla="*/ 179 h 289"/>
                    <a:gd name="T20" fmla="*/ 124 w 150"/>
                    <a:gd name="T21" fmla="*/ 176 h 289"/>
                    <a:gd name="T22" fmla="*/ 104 w 150"/>
                    <a:gd name="T23" fmla="*/ 171 h 289"/>
                    <a:gd name="T24" fmla="*/ 118 w 150"/>
                    <a:gd name="T25" fmla="*/ 199 h 289"/>
                    <a:gd name="T26" fmla="*/ 118 w 150"/>
                    <a:gd name="T27" fmla="*/ 215 h 289"/>
                    <a:gd name="T28" fmla="*/ 118 w 150"/>
                    <a:gd name="T29" fmla="*/ 232 h 289"/>
                    <a:gd name="T30" fmla="*/ 110 w 150"/>
                    <a:gd name="T31" fmla="*/ 224 h 289"/>
                    <a:gd name="T32" fmla="*/ 101 w 150"/>
                    <a:gd name="T33" fmla="*/ 210 h 289"/>
                    <a:gd name="T34" fmla="*/ 83 w 150"/>
                    <a:gd name="T35" fmla="*/ 193 h 289"/>
                    <a:gd name="T36" fmla="*/ 74 w 150"/>
                    <a:gd name="T37" fmla="*/ 185 h 289"/>
                    <a:gd name="T38" fmla="*/ 58 w 150"/>
                    <a:gd name="T39" fmla="*/ 193 h 289"/>
                    <a:gd name="T40" fmla="*/ 48 w 150"/>
                    <a:gd name="T41" fmla="*/ 199 h 289"/>
                    <a:gd name="T42" fmla="*/ 54 w 150"/>
                    <a:gd name="T43" fmla="*/ 213 h 289"/>
                    <a:gd name="T44" fmla="*/ 70 w 150"/>
                    <a:gd name="T45" fmla="*/ 224 h 289"/>
                    <a:gd name="T46" fmla="*/ 85 w 150"/>
                    <a:gd name="T47" fmla="*/ 235 h 289"/>
                    <a:gd name="T48" fmla="*/ 91 w 150"/>
                    <a:gd name="T49" fmla="*/ 254 h 289"/>
                    <a:gd name="T50" fmla="*/ 89 w 150"/>
                    <a:gd name="T51" fmla="*/ 280 h 289"/>
                    <a:gd name="T52" fmla="*/ 89 w 150"/>
                    <a:gd name="T53" fmla="*/ 288 h 289"/>
                    <a:gd name="T54" fmla="*/ 83 w 150"/>
                    <a:gd name="T55" fmla="*/ 288 h 289"/>
                    <a:gd name="T56" fmla="*/ 74 w 150"/>
                    <a:gd name="T57" fmla="*/ 280 h 289"/>
                    <a:gd name="T58" fmla="*/ 70 w 150"/>
                    <a:gd name="T59" fmla="*/ 277 h 289"/>
                    <a:gd name="T60" fmla="*/ 64 w 150"/>
                    <a:gd name="T61" fmla="*/ 271 h 289"/>
                    <a:gd name="T62" fmla="*/ 58 w 150"/>
                    <a:gd name="T63" fmla="*/ 285 h 289"/>
                    <a:gd name="T64" fmla="*/ 48 w 150"/>
                    <a:gd name="T65" fmla="*/ 288 h 289"/>
                    <a:gd name="T66" fmla="*/ 41 w 150"/>
                    <a:gd name="T67" fmla="*/ 277 h 289"/>
                    <a:gd name="T68" fmla="*/ 41 w 150"/>
                    <a:gd name="T69" fmla="*/ 252 h 289"/>
                    <a:gd name="T70" fmla="*/ 39 w 150"/>
                    <a:gd name="T71" fmla="*/ 238 h 289"/>
                    <a:gd name="T72" fmla="*/ 29 w 150"/>
                    <a:gd name="T73" fmla="*/ 229 h 289"/>
                    <a:gd name="T74" fmla="*/ 19 w 150"/>
                    <a:gd name="T75" fmla="*/ 243 h 289"/>
                    <a:gd name="T76" fmla="*/ 4 w 150"/>
                    <a:gd name="T77" fmla="*/ 243 h 289"/>
                    <a:gd name="T78" fmla="*/ 0 w 150"/>
                    <a:gd name="T79" fmla="*/ 232 h 289"/>
                    <a:gd name="T80" fmla="*/ 4 w 150"/>
                    <a:gd name="T81" fmla="*/ 204 h 289"/>
                    <a:gd name="T82" fmla="*/ 15 w 150"/>
                    <a:gd name="T83" fmla="*/ 187 h 289"/>
                    <a:gd name="T84" fmla="*/ 14 w 150"/>
                    <a:gd name="T85" fmla="*/ 143 h 289"/>
                    <a:gd name="T86" fmla="*/ 14 w 150"/>
                    <a:gd name="T87" fmla="*/ 131 h 289"/>
                    <a:gd name="T88" fmla="*/ 25 w 150"/>
                    <a:gd name="T89" fmla="*/ 129 h 289"/>
                    <a:gd name="T90" fmla="*/ 35 w 150"/>
                    <a:gd name="T91" fmla="*/ 140 h 289"/>
                    <a:gd name="T92" fmla="*/ 52 w 150"/>
                    <a:gd name="T93" fmla="*/ 145 h 289"/>
                    <a:gd name="T94" fmla="*/ 52 w 150"/>
                    <a:gd name="T95" fmla="*/ 126 h 289"/>
                    <a:gd name="T96" fmla="*/ 45 w 150"/>
                    <a:gd name="T97" fmla="*/ 115 h 289"/>
                    <a:gd name="T98" fmla="*/ 41 w 150"/>
                    <a:gd name="T99" fmla="*/ 106 h 289"/>
                    <a:gd name="T100" fmla="*/ 46 w 150"/>
                    <a:gd name="T101" fmla="*/ 106 h 289"/>
                    <a:gd name="T102" fmla="*/ 50 w 150"/>
                    <a:gd name="T103" fmla="*/ 106 h 289"/>
                    <a:gd name="T104" fmla="*/ 54 w 150"/>
                    <a:gd name="T105" fmla="*/ 106 h 289"/>
                    <a:gd name="T106" fmla="*/ 58 w 150"/>
                    <a:gd name="T107" fmla="*/ 106 h 289"/>
                    <a:gd name="T108" fmla="*/ 64 w 150"/>
                    <a:gd name="T109" fmla="*/ 98 h 289"/>
                    <a:gd name="T110" fmla="*/ 62 w 150"/>
                    <a:gd name="T111" fmla="*/ 89 h 289"/>
                    <a:gd name="T112" fmla="*/ 56 w 150"/>
                    <a:gd name="T113" fmla="*/ 70 h 289"/>
                    <a:gd name="T114" fmla="*/ 45 w 150"/>
                    <a:gd name="T115" fmla="*/ 50 h 289"/>
                    <a:gd name="T116" fmla="*/ 29 w 150"/>
                    <a:gd name="T117" fmla="*/ 39 h 289"/>
                    <a:gd name="T118" fmla="*/ 23 w 150"/>
                    <a:gd name="T119" fmla="*/ 28 h 289"/>
                    <a:gd name="T120" fmla="*/ 31 w 150"/>
                    <a:gd name="T121" fmla="*/ 0 h 28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50" h="289">
                      <a:moveTo>
                        <a:pt x="31" y="0"/>
                      </a:moveTo>
                      <a:lnTo>
                        <a:pt x="60" y="20"/>
                      </a:lnTo>
                      <a:lnTo>
                        <a:pt x="77" y="36"/>
                      </a:lnTo>
                      <a:lnTo>
                        <a:pt x="89" y="62"/>
                      </a:lnTo>
                      <a:lnTo>
                        <a:pt x="99" y="62"/>
                      </a:lnTo>
                      <a:lnTo>
                        <a:pt x="97" y="78"/>
                      </a:lnTo>
                      <a:lnTo>
                        <a:pt x="108" y="89"/>
                      </a:lnTo>
                      <a:lnTo>
                        <a:pt x="116" y="106"/>
                      </a:lnTo>
                      <a:lnTo>
                        <a:pt x="135" y="140"/>
                      </a:lnTo>
                      <a:lnTo>
                        <a:pt x="149" y="179"/>
                      </a:lnTo>
                      <a:lnTo>
                        <a:pt x="124" y="176"/>
                      </a:lnTo>
                      <a:lnTo>
                        <a:pt x="104" y="171"/>
                      </a:lnTo>
                      <a:lnTo>
                        <a:pt x="118" y="199"/>
                      </a:lnTo>
                      <a:lnTo>
                        <a:pt x="118" y="215"/>
                      </a:lnTo>
                      <a:lnTo>
                        <a:pt x="118" y="232"/>
                      </a:lnTo>
                      <a:lnTo>
                        <a:pt x="110" y="224"/>
                      </a:lnTo>
                      <a:lnTo>
                        <a:pt x="101" y="210"/>
                      </a:lnTo>
                      <a:lnTo>
                        <a:pt x="83" y="193"/>
                      </a:lnTo>
                      <a:lnTo>
                        <a:pt x="74" y="185"/>
                      </a:lnTo>
                      <a:lnTo>
                        <a:pt x="58" y="193"/>
                      </a:lnTo>
                      <a:lnTo>
                        <a:pt x="48" y="199"/>
                      </a:lnTo>
                      <a:lnTo>
                        <a:pt x="54" y="213"/>
                      </a:lnTo>
                      <a:lnTo>
                        <a:pt x="70" y="224"/>
                      </a:lnTo>
                      <a:lnTo>
                        <a:pt x="85" y="235"/>
                      </a:lnTo>
                      <a:lnTo>
                        <a:pt x="91" y="254"/>
                      </a:lnTo>
                      <a:lnTo>
                        <a:pt x="89" y="280"/>
                      </a:lnTo>
                      <a:lnTo>
                        <a:pt x="89" y="288"/>
                      </a:lnTo>
                      <a:lnTo>
                        <a:pt x="83" y="288"/>
                      </a:lnTo>
                      <a:lnTo>
                        <a:pt x="74" y="280"/>
                      </a:lnTo>
                      <a:lnTo>
                        <a:pt x="70" y="277"/>
                      </a:lnTo>
                      <a:lnTo>
                        <a:pt x="64" y="271"/>
                      </a:lnTo>
                      <a:lnTo>
                        <a:pt x="58" y="285"/>
                      </a:lnTo>
                      <a:lnTo>
                        <a:pt x="48" y="288"/>
                      </a:lnTo>
                      <a:lnTo>
                        <a:pt x="41" y="277"/>
                      </a:lnTo>
                      <a:lnTo>
                        <a:pt x="41" y="252"/>
                      </a:lnTo>
                      <a:lnTo>
                        <a:pt x="39" y="238"/>
                      </a:lnTo>
                      <a:lnTo>
                        <a:pt x="29" y="229"/>
                      </a:lnTo>
                      <a:lnTo>
                        <a:pt x="19" y="243"/>
                      </a:lnTo>
                      <a:lnTo>
                        <a:pt x="4" y="243"/>
                      </a:lnTo>
                      <a:lnTo>
                        <a:pt x="0" y="232"/>
                      </a:lnTo>
                      <a:lnTo>
                        <a:pt x="4" y="204"/>
                      </a:lnTo>
                      <a:lnTo>
                        <a:pt x="15" y="187"/>
                      </a:lnTo>
                      <a:lnTo>
                        <a:pt x="14" y="143"/>
                      </a:lnTo>
                      <a:lnTo>
                        <a:pt x="14" y="131"/>
                      </a:lnTo>
                      <a:lnTo>
                        <a:pt x="25" y="129"/>
                      </a:lnTo>
                      <a:lnTo>
                        <a:pt x="35" y="140"/>
                      </a:lnTo>
                      <a:lnTo>
                        <a:pt x="52" y="145"/>
                      </a:lnTo>
                      <a:lnTo>
                        <a:pt x="52" y="126"/>
                      </a:lnTo>
                      <a:lnTo>
                        <a:pt x="45" y="115"/>
                      </a:lnTo>
                      <a:lnTo>
                        <a:pt x="41" y="106"/>
                      </a:lnTo>
                      <a:lnTo>
                        <a:pt x="46" y="106"/>
                      </a:lnTo>
                      <a:lnTo>
                        <a:pt x="50" y="106"/>
                      </a:lnTo>
                      <a:lnTo>
                        <a:pt x="54" y="106"/>
                      </a:lnTo>
                      <a:lnTo>
                        <a:pt x="58" y="106"/>
                      </a:lnTo>
                      <a:lnTo>
                        <a:pt x="64" y="98"/>
                      </a:lnTo>
                      <a:lnTo>
                        <a:pt x="62" y="89"/>
                      </a:lnTo>
                      <a:lnTo>
                        <a:pt x="56" y="70"/>
                      </a:lnTo>
                      <a:lnTo>
                        <a:pt x="45" y="50"/>
                      </a:lnTo>
                      <a:lnTo>
                        <a:pt x="29" y="39"/>
                      </a:lnTo>
                      <a:lnTo>
                        <a:pt x="23" y="28"/>
                      </a:lnTo>
                      <a:lnTo>
                        <a:pt x="31"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1060" name="Freeform 23"/>
                <p:cNvSpPr>
                  <a:spLocks/>
                </p:cNvSpPr>
                <p:nvPr/>
              </p:nvSpPr>
              <p:spPr bwMode="ltGray">
                <a:xfrm>
                  <a:off x="4448" y="1104"/>
                  <a:ext cx="165" cy="237"/>
                </a:xfrm>
                <a:custGeom>
                  <a:avLst/>
                  <a:gdLst>
                    <a:gd name="T0" fmla="*/ 0 w 165"/>
                    <a:gd name="T1" fmla="*/ 0 h 237"/>
                    <a:gd name="T2" fmla="*/ 16 w 165"/>
                    <a:gd name="T3" fmla="*/ 0 h 237"/>
                    <a:gd name="T4" fmla="*/ 21 w 165"/>
                    <a:gd name="T5" fmla="*/ 17 h 237"/>
                    <a:gd name="T6" fmla="*/ 43 w 165"/>
                    <a:gd name="T7" fmla="*/ 42 h 237"/>
                    <a:gd name="T8" fmla="*/ 53 w 165"/>
                    <a:gd name="T9" fmla="*/ 69 h 237"/>
                    <a:gd name="T10" fmla="*/ 68 w 165"/>
                    <a:gd name="T11" fmla="*/ 72 h 237"/>
                    <a:gd name="T12" fmla="*/ 80 w 165"/>
                    <a:gd name="T13" fmla="*/ 78 h 237"/>
                    <a:gd name="T14" fmla="*/ 90 w 165"/>
                    <a:gd name="T15" fmla="*/ 89 h 237"/>
                    <a:gd name="T16" fmla="*/ 102 w 165"/>
                    <a:gd name="T17" fmla="*/ 89 h 237"/>
                    <a:gd name="T18" fmla="*/ 115 w 165"/>
                    <a:gd name="T19" fmla="*/ 106 h 237"/>
                    <a:gd name="T20" fmla="*/ 127 w 165"/>
                    <a:gd name="T21" fmla="*/ 119 h 237"/>
                    <a:gd name="T22" fmla="*/ 141 w 165"/>
                    <a:gd name="T23" fmla="*/ 128 h 237"/>
                    <a:gd name="T24" fmla="*/ 139 w 165"/>
                    <a:gd name="T25" fmla="*/ 136 h 237"/>
                    <a:gd name="T26" fmla="*/ 131 w 165"/>
                    <a:gd name="T27" fmla="*/ 142 h 237"/>
                    <a:gd name="T28" fmla="*/ 123 w 165"/>
                    <a:gd name="T29" fmla="*/ 142 h 237"/>
                    <a:gd name="T30" fmla="*/ 119 w 165"/>
                    <a:gd name="T31" fmla="*/ 150 h 237"/>
                    <a:gd name="T32" fmla="*/ 135 w 165"/>
                    <a:gd name="T33" fmla="*/ 167 h 237"/>
                    <a:gd name="T34" fmla="*/ 146 w 165"/>
                    <a:gd name="T35" fmla="*/ 183 h 237"/>
                    <a:gd name="T36" fmla="*/ 164 w 165"/>
                    <a:gd name="T37" fmla="*/ 200 h 237"/>
                    <a:gd name="T38" fmla="*/ 152 w 165"/>
                    <a:gd name="T39" fmla="*/ 219 h 237"/>
                    <a:gd name="T40" fmla="*/ 143 w 165"/>
                    <a:gd name="T41" fmla="*/ 225 h 237"/>
                    <a:gd name="T42" fmla="*/ 144 w 165"/>
                    <a:gd name="T43" fmla="*/ 236 h 237"/>
                    <a:gd name="T44" fmla="*/ 127 w 165"/>
                    <a:gd name="T45" fmla="*/ 236 h 237"/>
                    <a:gd name="T46" fmla="*/ 121 w 165"/>
                    <a:gd name="T47" fmla="*/ 228 h 237"/>
                    <a:gd name="T48" fmla="*/ 107 w 165"/>
                    <a:gd name="T49" fmla="*/ 205 h 237"/>
                    <a:gd name="T50" fmla="*/ 98 w 165"/>
                    <a:gd name="T51" fmla="*/ 186 h 237"/>
                    <a:gd name="T52" fmla="*/ 82 w 165"/>
                    <a:gd name="T53" fmla="*/ 153 h 237"/>
                    <a:gd name="T54" fmla="*/ 64 w 165"/>
                    <a:gd name="T55" fmla="*/ 128 h 237"/>
                    <a:gd name="T56" fmla="*/ 45 w 165"/>
                    <a:gd name="T57" fmla="*/ 92 h 237"/>
                    <a:gd name="T58" fmla="*/ 33 w 165"/>
                    <a:gd name="T59" fmla="*/ 81 h 237"/>
                    <a:gd name="T60" fmla="*/ 23 w 165"/>
                    <a:gd name="T61" fmla="*/ 72 h 237"/>
                    <a:gd name="T62" fmla="*/ 20 w 165"/>
                    <a:gd name="T63" fmla="*/ 53 h 237"/>
                    <a:gd name="T64" fmla="*/ 2 w 165"/>
                    <a:gd name="T65" fmla="*/ 36 h 237"/>
                    <a:gd name="T66" fmla="*/ 2 w 165"/>
                    <a:gd name="T67" fmla="*/ 25 h 237"/>
                    <a:gd name="T68" fmla="*/ 0 w 165"/>
                    <a:gd name="T69" fmla="*/ 0 h 23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65" h="237">
                      <a:moveTo>
                        <a:pt x="0" y="0"/>
                      </a:moveTo>
                      <a:lnTo>
                        <a:pt x="16" y="0"/>
                      </a:lnTo>
                      <a:lnTo>
                        <a:pt x="21" y="17"/>
                      </a:lnTo>
                      <a:lnTo>
                        <a:pt x="43" y="42"/>
                      </a:lnTo>
                      <a:lnTo>
                        <a:pt x="53" y="69"/>
                      </a:lnTo>
                      <a:lnTo>
                        <a:pt x="68" y="72"/>
                      </a:lnTo>
                      <a:lnTo>
                        <a:pt x="80" y="78"/>
                      </a:lnTo>
                      <a:lnTo>
                        <a:pt x="90" y="89"/>
                      </a:lnTo>
                      <a:lnTo>
                        <a:pt x="102" y="89"/>
                      </a:lnTo>
                      <a:lnTo>
                        <a:pt x="115" y="106"/>
                      </a:lnTo>
                      <a:lnTo>
                        <a:pt x="127" y="119"/>
                      </a:lnTo>
                      <a:lnTo>
                        <a:pt x="141" y="128"/>
                      </a:lnTo>
                      <a:lnTo>
                        <a:pt x="139" y="136"/>
                      </a:lnTo>
                      <a:lnTo>
                        <a:pt x="131" y="142"/>
                      </a:lnTo>
                      <a:lnTo>
                        <a:pt x="123" y="142"/>
                      </a:lnTo>
                      <a:lnTo>
                        <a:pt x="119" y="150"/>
                      </a:lnTo>
                      <a:lnTo>
                        <a:pt x="135" y="167"/>
                      </a:lnTo>
                      <a:lnTo>
                        <a:pt x="146" y="183"/>
                      </a:lnTo>
                      <a:lnTo>
                        <a:pt x="164" y="200"/>
                      </a:lnTo>
                      <a:lnTo>
                        <a:pt x="152" y="219"/>
                      </a:lnTo>
                      <a:lnTo>
                        <a:pt x="143" y="225"/>
                      </a:lnTo>
                      <a:lnTo>
                        <a:pt x="144" y="236"/>
                      </a:lnTo>
                      <a:lnTo>
                        <a:pt x="127" y="236"/>
                      </a:lnTo>
                      <a:lnTo>
                        <a:pt x="121" y="228"/>
                      </a:lnTo>
                      <a:lnTo>
                        <a:pt x="107" y="205"/>
                      </a:lnTo>
                      <a:lnTo>
                        <a:pt x="98" y="186"/>
                      </a:lnTo>
                      <a:lnTo>
                        <a:pt x="82" y="153"/>
                      </a:lnTo>
                      <a:lnTo>
                        <a:pt x="64" y="128"/>
                      </a:lnTo>
                      <a:lnTo>
                        <a:pt x="45" y="92"/>
                      </a:lnTo>
                      <a:lnTo>
                        <a:pt x="33" y="81"/>
                      </a:lnTo>
                      <a:lnTo>
                        <a:pt x="23" y="72"/>
                      </a:lnTo>
                      <a:lnTo>
                        <a:pt x="20" y="53"/>
                      </a:lnTo>
                      <a:lnTo>
                        <a:pt x="2" y="36"/>
                      </a:lnTo>
                      <a:lnTo>
                        <a:pt x="2" y="25"/>
                      </a:lnTo>
                      <a:lnTo>
                        <a:pt x="0"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grpSp>
          <p:grpSp>
            <p:nvGrpSpPr>
              <p:cNvPr id="1042" name="Group 24"/>
              <p:cNvGrpSpPr>
                <a:grpSpLocks/>
              </p:cNvGrpSpPr>
              <p:nvPr/>
            </p:nvGrpSpPr>
            <p:grpSpPr bwMode="auto">
              <a:xfrm>
                <a:off x="2314" y="617"/>
                <a:ext cx="2387" cy="2766"/>
                <a:chOff x="2314" y="617"/>
                <a:chExt cx="2387" cy="2766"/>
              </a:xfrm>
            </p:grpSpPr>
            <p:sp>
              <p:nvSpPr>
                <p:cNvPr id="1043" name="Freeform 25"/>
                <p:cNvSpPr>
                  <a:spLocks/>
                </p:cNvSpPr>
                <p:nvPr/>
              </p:nvSpPr>
              <p:spPr bwMode="ltGray">
                <a:xfrm>
                  <a:off x="2314" y="1584"/>
                  <a:ext cx="1187" cy="1799"/>
                </a:xfrm>
                <a:custGeom>
                  <a:avLst/>
                  <a:gdLst>
                    <a:gd name="T0" fmla="*/ 906 w 1187"/>
                    <a:gd name="T1" fmla="*/ 290 h 1799"/>
                    <a:gd name="T2" fmla="*/ 1017 w 1187"/>
                    <a:gd name="T3" fmla="*/ 589 h 1799"/>
                    <a:gd name="T4" fmla="*/ 1062 w 1187"/>
                    <a:gd name="T5" fmla="*/ 664 h 1799"/>
                    <a:gd name="T6" fmla="*/ 1159 w 1187"/>
                    <a:gd name="T7" fmla="*/ 645 h 1799"/>
                    <a:gd name="T8" fmla="*/ 1184 w 1187"/>
                    <a:gd name="T9" fmla="*/ 718 h 1799"/>
                    <a:gd name="T10" fmla="*/ 1067 w 1187"/>
                    <a:gd name="T11" fmla="*/ 919 h 1799"/>
                    <a:gd name="T12" fmla="*/ 972 w 1187"/>
                    <a:gd name="T13" fmla="*/ 1150 h 1799"/>
                    <a:gd name="T14" fmla="*/ 986 w 1187"/>
                    <a:gd name="T15" fmla="*/ 1234 h 1799"/>
                    <a:gd name="T16" fmla="*/ 986 w 1187"/>
                    <a:gd name="T17" fmla="*/ 1318 h 1799"/>
                    <a:gd name="T18" fmla="*/ 943 w 1187"/>
                    <a:gd name="T19" fmla="*/ 1349 h 1799"/>
                    <a:gd name="T20" fmla="*/ 881 w 1187"/>
                    <a:gd name="T21" fmla="*/ 1463 h 1799"/>
                    <a:gd name="T22" fmla="*/ 857 w 1187"/>
                    <a:gd name="T23" fmla="*/ 1561 h 1799"/>
                    <a:gd name="T24" fmla="*/ 799 w 1187"/>
                    <a:gd name="T25" fmla="*/ 1695 h 1799"/>
                    <a:gd name="T26" fmla="*/ 766 w 1187"/>
                    <a:gd name="T27" fmla="*/ 1725 h 1799"/>
                    <a:gd name="T28" fmla="*/ 694 w 1187"/>
                    <a:gd name="T29" fmla="*/ 1792 h 1799"/>
                    <a:gd name="T30" fmla="*/ 607 w 1187"/>
                    <a:gd name="T31" fmla="*/ 1770 h 1799"/>
                    <a:gd name="T32" fmla="*/ 597 w 1187"/>
                    <a:gd name="T33" fmla="*/ 1706 h 1799"/>
                    <a:gd name="T34" fmla="*/ 558 w 1187"/>
                    <a:gd name="T35" fmla="*/ 1617 h 1799"/>
                    <a:gd name="T36" fmla="*/ 550 w 1187"/>
                    <a:gd name="T37" fmla="*/ 1541 h 1799"/>
                    <a:gd name="T38" fmla="*/ 539 w 1187"/>
                    <a:gd name="T39" fmla="*/ 1491 h 1799"/>
                    <a:gd name="T40" fmla="*/ 502 w 1187"/>
                    <a:gd name="T41" fmla="*/ 1435 h 1799"/>
                    <a:gd name="T42" fmla="*/ 478 w 1187"/>
                    <a:gd name="T43" fmla="*/ 1362 h 1799"/>
                    <a:gd name="T44" fmla="*/ 511 w 1187"/>
                    <a:gd name="T45" fmla="*/ 1240 h 1799"/>
                    <a:gd name="T46" fmla="*/ 496 w 1187"/>
                    <a:gd name="T47" fmla="*/ 1067 h 1799"/>
                    <a:gd name="T48" fmla="*/ 443 w 1187"/>
                    <a:gd name="T49" fmla="*/ 980 h 1799"/>
                    <a:gd name="T50" fmla="*/ 436 w 1187"/>
                    <a:gd name="T51" fmla="*/ 843 h 1799"/>
                    <a:gd name="T52" fmla="*/ 360 w 1187"/>
                    <a:gd name="T53" fmla="*/ 793 h 1799"/>
                    <a:gd name="T54" fmla="*/ 261 w 1187"/>
                    <a:gd name="T55" fmla="*/ 807 h 1799"/>
                    <a:gd name="T56" fmla="*/ 56 w 1187"/>
                    <a:gd name="T57" fmla="*/ 698 h 1799"/>
                    <a:gd name="T58" fmla="*/ 10 w 1187"/>
                    <a:gd name="T59" fmla="*/ 522 h 1799"/>
                    <a:gd name="T60" fmla="*/ 47 w 1187"/>
                    <a:gd name="T61" fmla="*/ 396 h 1799"/>
                    <a:gd name="T62" fmla="*/ 115 w 1187"/>
                    <a:gd name="T63" fmla="*/ 260 h 1799"/>
                    <a:gd name="T64" fmla="*/ 216 w 1187"/>
                    <a:gd name="T65" fmla="*/ 156 h 1799"/>
                    <a:gd name="T66" fmla="*/ 292 w 1187"/>
                    <a:gd name="T67" fmla="*/ 47 h 1799"/>
                    <a:gd name="T68" fmla="*/ 362 w 1187"/>
                    <a:gd name="T69" fmla="*/ 75 h 1799"/>
                    <a:gd name="T70" fmla="*/ 437 w 1187"/>
                    <a:gd name="T71" fmla="*/ 28 h 1799"/>
                    <a:gd name="T72" fmla="*/ 490 w 1187"/>
                    <a:gd name="T73" fmla="*/ 6 h 1799"/>
                    <a:gd name="T74" fmla="*/ 531 w 1187"/>
                    <a:gd name="T75" fmla="*/ 61 h 1799"/>
                    <a:gd name="T76" fmla="*/ 612 w 1187"/>
                    <a:gd name="T77" fmla="*/ 151 h 1799"/>
                    <a:gd name="T78" fmla="*/ 669 w 1187"/>
                    <a:gd name="T79" fmla="*/ 109 h 1799"/>
                    <a:gd name="T80" fmla="*/ 754 w 1187"/>
                    <a:gd name="T81" fmla="*/ 140 h 1799"/>
                    <a:gd name="T82" fmla="*/ 848 w 1187"/>
                    <a:gd name="T83" fmla="*/ 137 h 179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187" h="1799">
                      <a:moveTo>
                        <a:pt x="887" y="215"/>
                      </a:moveTo>
                      <a:lnTo>
                        <a:pt x="906" y="290"/>
                      </a:lnTo>
                      <a:lnTo>
                        <a:pt x="943" y="405"/>
                      </a:lnTo>
                      <a:lnTo>
                        <a:pt x="1017" y="589"/>
                      </a:lnTo>
                      <a:lnTo>
                        <a:pt x="1044" y="611"/>
                      </a:lnTo>
                      <a:lnTo>
                        <a:pt x="1062" y="664"/>
                      </a:lnTo>
                      <a:lnTo>
                        <a:pt x="1120" y="662"/>
                      </a:lnTo>
                      <a:lnTo>
                        <a:pt x="1159" y="645"/>
                      </a:lnTo>
                      <a:lnTo>
                        <a:pt x="1186" y="645"/>
                      </a:lnTo>
                      <a:lnTo>
                        <a:pt x="1184" y="718"/>
                      </a:lnTo>
                      <a:lnTo>
                        <a:pt x="1174" y="757"/>
                      </a:lnTo>
                      <a:lnTo>
                        <a:pt x="1067" y="919"/>
                      </a:lnTo>
                      <a:lnTo>
                        <a:pt x="970" y="1086"/>
                      </a:lnTo>
                      <a:lnTo>
                        <a:pt x="972" y="1150"/>
                      </a:lnTo>
                      <a:lnTo>
                        <a:pt x="999" y="1198"/>
                      </a:lnTo>
                      <a:lnTo>
                        <a:pt x="986" y="1234"/>
                      </a:lnTo>
                      <a:lnTo>
                        <a:pt x="994" y="1281"/>
                      </a:lnTo>
                      <a:lnTo>
                        <a:pt x="986" y="1318"/>
                      </a:lnTo>
                      <a:lnTo>
                        <a:pt x="962" y="1349"/>
                      </a:lnTo>
                      <a:lnTo>
                        <a:pt x="943" y="1349"/>
                      </a:lnTo>
                      <a:lnTo>
                        <a:pt x="910" y="1402"/>
                      </a:lnTo>
                      <a:lnTo>
                        <a:pt x="881" y="1463"/>
                      </a:lnTo>
                      <a:lnTo>
                        <a:pt x="887" y="1530"/>
                      </a:lnTo>
                      <a:lnTo>
                        <a:pt x="857" y="1561"/>
                      </a:lnTo>
                      <a:lnTo>
                        <a:pt x="830" y="1630"/>
                      </a:lnTo>
                      <a:lnTo>
                        <a:pt x="799" y="1695"/>
                      </a:lnTo>
                      <a:lnTo>
                        <a:pt x="782" y="1720"/>
                      </a:lnTo>
                      <a:lnTo>
                        <a:pt x="766" y="1725"/>
                      </a:lnTo>
                      <a:lnTo>
                        <a:pt x="739" y="1767"/>
                      </a:lnTo>
                      <a:lnTo>
                        <a:pt x="694" y="1792"/>
                      </a:lnTo>
                      <a:lnTo>
                        <a:pt x="638" y="1798"/>
                      </a:lnTo>
                      <a:lnTo>
                        <a:pt x="607" y="1770"/>
                      </a:lnTo>
                      <a:lnTo>
                        <a:pt x="603" y="1742"/>
                      </a:lnTo>
                      <a:lnTo>
                        <a:pt x="597" y="1706"/>
                      </a:lnTo>
                      <a:lnTo>
                        <a:pt x="576" y="1686"/>
                      </a:lnTo>
                      <a:lnTo>
                        <a:pt x="558" y="1617"/>
                      </a:lnTo>
                      <a:lnTo>
                        <a:pt x="552" y="1583"/>
                      </a:lnTo>
                      <a:lnTo>
                        <a:pt x="550" y="1541"/>
                      </a:lnTo>
                      <a:lnTo>
                        <a:pt x="541" y="1510"/>
                      </a:lnTo>
                      <a:lnTo>
                        <a:pt x="539" y="1491"/>
                      </a:lnTo>
                      <a:lnTo>
                        <a:pt x="521" y="1460"/>
                      </a:lnTo>
                      <a:lnTo>
                        <a:pt x="502" y="1435"/>
                      </a:lnTo>
                      <a:lnTo>
                        <a:pt x="488" y="1393"/>
                      </a:lnTo>
                      <a:lnTo>
                        <a:pt x="478" y="1362"/>
                      </a:lnTo>
                      <a:lnTo>
                        <a:pt x="482" y="1312"/>
                      </a:lnTo>
                      <a:lnTo>
                        <a:pt x="511" y="1240"/>
                      </a:lnTo>
                      <a:lnTo>
                        <a:pt x="517" y="1159"/>
                      </a:lnTo>
                      <a:lnTo>
                        <a:pt x="496" y="1067"/>
                      </a:lnTo>
                      <a:lnTo>
                        <a:pt x="465" y="1030"/>
                      </a:lnTo>
                      <a:lnTo>
                        <a:pt x="443" y="980"/>
                      </a:lnTo>
                      <a:lnTo>
                        <a:pt x="451" y="902"/>
                      </a:lnTo>
                      <a:lnTo>
                        <a:pt x="436" y="843"/>
                      </a:lnTo>
                      <a:lnTo>
                        <a:pt x="399" y="838"/>
                      </a:lnTo>
                      <a:lnTo>
                        <a:pt x="360" y="793"/>
                      </a:lnTo>
                      <a:lnTo>
                        <a:pt x="311" y="768"/>
                      </a:lnTo>
                      <a:lnTo>
                        <a:pt x="261" y="807"/>
                      </a:lnTo>
                      <a:lnTo>
                        <a:pt x="128" y="796"/>
                      </a:lnTo>
                      <a:lnTo>
                        <a:pt x="56" y="698"/>
                      </a:lnTo>
                      <a:lnTo>
                        <a:pt x="0" y="567"/>
                      </a:lnTo>
                      <a:lnTo>
                        <a:pt x="10" y="522"/>
                      </a:lnTo>
                      <a:lnTo>
                        <a:pt x="35" y="489"/>
                      </a:lnTo>
                      <a:lnTo>
                        <a:pt x="47" y="396"/>
                      </a:lnTo>
                      <a:lnTo>
                        <a:pt x="64" y="329"/>
                      </a:lnTo>
                      <a:lnTo>
                        <a:pt x="115" y="260"/>
                      </a:lnTo>
                      <a:lnTo>
                        <a:pt x="167" y="229"/>
                      </a:lnTo>
                      <a:lnTo>
                        <a:pt x="216" y="156"/>
                      </a:lnTo>
                      <a:lnTo>
                        <a:pt x="227" y="126"/>
                      </a:lnTo>
                      <a:lnTo>
                        <a:pt x="292" y="47"/>
                      </a:lnTo>
                      <a:lnTo>
                        <a:pt x="332" y="78"/>
                      </a:lnTo>
                      <a:lnTo>
                        <a:pt x="362" y="75"/>
                      </a:lnTo>
                      <a:lnTo>
                        <a:pt x="397" y="34"/>
                      </a:lnTo>
                      <a:lnTo>
                        <a:pt x="437" y="28"/>
                      </a:lnTo>
                      <a:lnTo>
                        <a:pt x="465" y="39"/>
                      </a:lnTo>
                      <a:lnTo>
                        <a:pt x="490" y="6"/>
                      </a:lnTo>
                      <a:lnTo>
                        <a:pt x="523" y="0"/>
                      </a:lnTo>
                      <a:lnTo>
                        <a:pt x="531" y="61"/>
                      </a:lnTo>
                      <a:lnTo>
                        <a:pt x="552" y="106"/>
                      </a:lnTo>
                      <a:lnTo>
                        <a:pt x="612" y="151"/>
                      </a:lnTo>
                      <a:lnTo>
                        <a:pt x="663" y="159"/>
                      </a:lnTo>
                      <a:lnTo>
                        <a:pt x="669" y="109"/>
                      </a:lnTo>
                      <a:lnTo>
                        <a:pt x="708" y="109"/>
                      </a:lnTo>
                      <a:lnTo>
                        <a:pt x="754" y="140"/>
                      </a:lnTo>
                      <a:lnTo>
                        <a:pt x="805" y="156"/>
                      </a:lnTo>
                      <a:lnTo>
                        <a:pt x="848" y="137"/>
                      </a:lnTo>
                      <a:lnTo>
                        <a:pt x="887" y="215"/>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grpSp>
              <p:nvGrpSpPr>
                <p:cNvPr id="1044" name="Group 26"/>
                <p:cNvGrpSpPr>
                  <a:grpSpLocks/>
                </p:cNvGrpSpPr>
                <p:nvPr/>
              </p:nvGrpSpPr>
              <p:grpSpPr bwMode="auto">
                <a:xfrm>
                  <a:off x="2395" y="617"/>
                  <a:ext cx="526" cy="620"/>
                  <a:chOff x="2395" y="617"/>
                  <a:chExt cx="526" cy="620"/>
                </a:xfrm>
              </p:grpSpPr>
              <p:grpSp>
                <p:nvGrpSpPr>
                  <p:cNvPr id="1047" name="Group 27"/>
                  <p:cNvGrpSpPr>
                    <a:grpSpLocks/>
                  </p:cNvGrpSpPr>
                  <p:nvPr/>
                </p:nvGrpSpPr>
                <p:grpSpPr bwMode="auto">
                  <a:xfrm>
                    <a:off x="2603" y="1004"/>
                    <a:ext cx="165" cy="233"/>
                    <a:chOff x="2603" y="1004"/>
                    <a:chExt cx="165" cy="233"/>
                  </a:xfrm>
                </p:grpSpPr>
                <p:sp>
                  <p:nvSpPr>
                    <p:cNvPr id="1049" name="Freeform 28"/>
                    <p:cNvSpPr>
                      <a:spLocks/>
                    </p:cNvSpPr>
                    <p:nvPr/>
                  </p:nvSpPr>
                  <p:spPr bwMode="ltGray">
                    <a:xfrm>
                      <a:off x="2603" y="1089"/>
                      <a:ext cx="78" cy="132"/>
                    </a:xfrm>
                    <a:custGeom>
                      <a:avLst/>
                      <a:gdLst>
                        <a:gd name="T0" fmla="*/ 18 w 78"/>
                        <a:gd name="T1" fmla="*/ 40 h 132"/>
                        <a:gd name="T2" fmla="*/ 24 w 78"/>
                        <a:gd name="T3" fmla="*/ 26 h 132"/>
                        <a:gd name="T4" fmla="*/ 38 w 78"/>
                        <a:gd name="T5" fmla="*/ 26 h 132"/>
                        <a:gd name="T6" fmla="*/ 57 w 78"/>
                        <a:gd name="T7" fmla="*/ 0 h 132"/>
                        <a:gd name="T8" fmla="*/ 63 w 78"/>
                        <a:gd name="T9" fmla="*/ 17 h 132"/>
                        <a:gd name="T10" fmla="*/ 73 w 78"/>
                        <a:gd name="T11" fmla="*/ 17 h 132"/>
                        <a:gd name="T12" fmla="*/ 77 w 78"/>
                        <a:gd name="T13" fmla="*/ 26 h 132"/>
                        <a:gd name="T14" fmla="*/ 71 w 78"/>
                        <a:gd name="T15" fmla="*/ 40 h 132"/>
                        <a:gd name="T16" fmla="*/ 63 w 78"/>
                        <a:gd name="T17" fmla="*/ 46 h 132"/>
                        <a:gd name="T18" fmla="*/ 63 w 78"/>
                        <a:gd name="T19" fmla="*/ 57 h 132"/>
                        <a:gd name="T20" fmla="*/ 61 w 78"/>
                        <a:gd name="T21" fmla="*/ 63 h 132"/>
                        <a:gd name="T22" fmla="*/ 59 w 78"/>
                        <a:gd name="T23" fmla="*/ 71 h 132"/>
                        <a:gd name="T24" fmla="*/ 63 w 78"/>
                        <a:gd name="T25" fmla="*/ 83 h 132"/>
                        <a:gd name="T26" fmla="*/ 57 w 78"/>
                        <a:gd name="T27" fmla="*/ 94 h 132"/>
                        <a:gd name="T28" fmla="*/ 51 w 78"/>
                        <a:gd name="T29" fmla="*/ 100 h 132"/>
                        <a:gd name="T30" fmla="*/ 45 w 78"/>
                        <a:gd name="T31" fmla="*/ 100 h 132"/>
                        <a:gd name="T32" fmla="*/ 43 w 78"/>
                        <a:gd name="T33" fmla="*/ 103 h 132"/>
                        <a:gd name="T34" fmla="*/ 41 w 78"/>
                        <a:gd name="T35" fmla="*/ 111 h 132"/>
                        <a:gd name="T36" fmla="*/ 32 w 78"/>
                        <a:gd name="T37" fmla="*/ 114 h 132"/>
                        <a:gd name="T38" fmla="*/ 30 w 78"/>
                        <a:gd name="T39" fmla="*/ 111 h 132"/>
                        <a:gd name="T40" fmla="*/ 22 w 78"/>
                        <a:gd name="T41" fmla="*/ 120 h 132"/>
                        <a:gd name="T42" fmla="*/ 20 w 78"/>
                        <a:gd name="T43" fmla="*/ 122 h 132"/>
                        <a:gd name="T44" fmla="*/ 10 w 78"/>
                        <a:gd name="T45" fmla="*/ 131 h 132"/>
                        <a:gd name="T46" fmla="*/ 6 w 78"/>
                        <a:gd name="T47" fmla="*/ 131 h 132"/>
                        <a:gd name="T48" fmla="*/ 4 w 78"/>
                        <a:gd name="T49" fmla="*/ 125 h 132"/>
                        <a:gd name="T50" fmla="*/ 2 w 78"/>
                        <a:gd name="T51" fmla="*/ 111 h 132"/>
                        <a:gd name="T52" fmla="*/ 0 w 78"/>
                        <a:gd name="T53" fmla="*/ 108 h 132"/>
                        <a:gd name="T54" fmla="*/ 0 w 78"/>
                        <a:gd name="T55" fmla="*/ 97 h 132"/>
                        <a:gd name="T56" fmla="*/ 6 w 78"/>
                        <a:gd name="T57" fmla="*/ 91 h 132"/>
                        <a:gd name="T58" fmla="*/ 12 w 78"/>
                        <a:gd name="T59" fmla="*/ 85 h 132"/>
                        <a:gd name="T60" fmla="*/ 16 w 78"/>
                        <a:gd name="T61" fmla="*/ 74 h 132"/>
                        <a:gd name="T62" fmla="*/ 22 w 78"/>
                        <a:gd name="T63" fmla="*/ 74 h 132"/>
                        <a:gd name="T64" fmla="*/ 26 w 78"/>
                        <a:gd name="T65" fmla="*/ 77 h 132"/>
                        <a:gd name="T66" fmla="*/ 32 w 78"/>
                        <a:gd name="T67" fmla="*/ 74 h 132"/>
                        <a:gd name="T68" fmla="*/ 26 w 78"/>
                        <a:gd name="T69" fmla="*/ 71 h 132"/>
                        <a:gd name="T70" fmla="*/ 18 w 78"/>
                        <a:gd name="T71" fmla="*/ 40 h 13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78" h="132">
                          <a:moveTo>
                            <a:pt x="18" y="40"/>
                          </a:moveTo>
                          <a:lnTo>
                            <a:pt x="24" y="26"/>
                          </a:lnTo>
                          <a:lnTo>
                            <a:pt x="38" y="26"/>
                          </a:lnTo>
                          <a:lnTo>
                            <a:pt x="57" y="0"/>
                          </a:lnTo>
                          <a:lnTo>
                            <a:pt x="63" y="17"/>
                          </a:lnTo>
                          <a:lnTo>
                            <a:pt x="73" y="17"/>
                          </a:lnTo>
                          <a:lnTo>
                            <a:pt x="77" y="26"/>
                          </a:lnTo>
                          <a:lnTo>
                            <a:pt x="71" y="40"/>
                          </a:lnTo>
                          <a:lnTo>
                            <a:pt x="63" y="46"/>
                          </a:lnTo>
                          <a:lnTo>
                            <a:pt x="63" y="57"/>
                          </a:lnTo>
                          <a:lnTo>
                            <a:pt x="61" y="63"/>
                          </a:lnTo>
                          <a:lnTo>
                            <a:pt x="59" y="71"/>
                          </a:lnTo>
                          <a:lnTo>
                            <a:pt x="63" y="83"/>
                          </a:lnTo>
                          <a:lnTo>
                            <a:pt x="57" y="94"/>
                          </a:lnTo>
                          <a:lnTo>
                            <a:pt x="51" y="100"/>
                          </a:lnTo>
                          <a:lnTo>
                            <a:pt x="45" y="100"/>
                          </a:lnTo>
                          <a:lnTo>
                            <a:pt x="43" y="103"/>
                          </a:lnTo>
                          <a:lnTo>
                            <a:pt x="41" y="111"/>
                          </a:lnTo>
                          <a:lnTo>
                            <a:pt x="32" y="114"/>
                          </a:lnTo>
                          <a:lnTo>
                            <a:pt x="30" y="111"/>
                          </a:lnTo>
                          <a:lnTo>
                            <a:pt x="22" y="120"/>
                          </a:lnTo>
                          <a:lnTo>
                            <a:pt x="20" y="122"/>
                          </a:lnTo>
                          <a:lnTo>
                            <a:pt x="10" y="131"/>
                          </a:lnTo>
                          <a:lnTo>
                            <a:pt x="6" y="131"/>
                          </a:lnTo>
                          <a:lnTo>
                            <a:pt x="4" y="125"/>
                          </a:lnTo>
                          <a:lnTo>
                            <a:pt x="2" y="111"/>
                          </a:lnTo>
                          <a:lnTo>
                            <a:pt x="0" y="108"/>
                          </a:lnTo>
                          <a:lnTo>
                            <a:pt x="0" y="97"/>
                          </a:lnTo>
                          <a:lnTo>
                            <a:pt x="6" y="91"/>
                          </a:lnTo>
                          <a:lnTo>
                            <a:pt x="12" y="85"/>
                          </a:lnTo>
                          <a:lnTo>
                            <a:pt x="16" y="74"/>
                          </a:lnTo>
                          <a:lnTo>
                            <a:pt x="22" y="74"/>
                          </a:lnTo>
                          <a:lnTo>
                            <a:pt x="26" y="77"/>
                          </a:lnTo>
                          <a:lnTo>
                            <a:pt x="32" y="74"/>
                          </a:lnTo>
                          <a:lnTo>
                            <a:pt x="26" y="71"/>
                          </a:lnTo>
                          <a:lnTo>
                            <a:pt x="18" y="4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1050" name="Freeform 29"/>
                    <p:cNvSpPr>
                      <a:spLocks/>
                    </p:cNvSpPr>
                    <p:nvPr/>
                  </p:nvSpPr>
                  <p:spPr bwMode="ltGray">
                    <a:xfrm>
                      <a:off x="2674" y="1004"/>
                      <a:ext cx="94" cy="233"/>
                    </a:xfrm>
                    <a:custGeom>
                      <a:avLst/>
                      <a:gdLst>
                        <a:gd name="T0" fmla="*/ 36 w 94"/>
                        <a:gd name="T1" fmla="*/ 25 h 233"/>
                        <a:gd name="T2" fmla="*/ 57 w 94"/>
                        <a:gd name="T3" fmla="*/ 22 h 233"/>
                        <a:gd name="T4" fmla="*/ 65 w 94"/>
                        <a:gd name="T5" fmla="*/ 14 h 233"/>
                        <a:gd name="T6" fmla="*/ 75 w 94"/>
                        <a:gd name="T7" fmla="*/ 6 h 233"/>
                        <a:gd name="T8" fmla="*/ 93 w 94"/>
                        <a:gd name="T9" fmla="*/ 3 h 233"/>
                        <a:gd name="T10" fmla="*/ 87 w 94"/>
                        <a:gd name="T11" fmla="*/ 22 h 233"/>
                        <a:gd name="T12" fmla="*/ 79 w 94"/>
                        <a:gd name="T13" fmla="*/ 28 h 233"/>
                        <a:gd name="T14" fmla="*/ 67 w 94"/>
                        <a:gd name="T15" fmla="*/ 45 h 233"/>
                        <a:gd name="T16" fmla="*/ 81 w 94"/>
                        <a:gd name="T17" fmla="*/ 45 h 233"/>
                        <a:gd name="T18" fmla="*/ 93 w 94"/>
                        <a:gd name="T19" fmla="*/ 45 h 233"/>
                        <a:gd name="T20" fmla="*/ 85 w 94"/>
                        <a:gd name="T21" fmla="*/ 64 h 233"/>
                        <a:gd name="T22" fmla="*/ 71 w 94"/>
                        <a:gd name="T23" fmla="*/ 73 h 233"/>
                        <a:gd name="T24" fmla="*/ 69 w 94"/>
                        <a:gd name="T25" fmla="*/ 87 h 233"/>
                        <a:gd name="T26" fmla="*/ 81 w 94"/>
                        <a:gd name="T27" fmla="*/ 106 h 233"/>
                        <a:gd name="T28" fmla="*/ 87 w 94"/>
                        <a:gd name="T29" fmla="*/ 126 h 233"/>
                        <a:gd name="T30" fmla="*/ 93 w 94"/>
                        <a:gd name="T31" fmla="*/ 151 h 233"/>
                        <a:gd name="T32" fmla="*/ 89 w 94"/>
                        <a:gd name="T33" fmla="*/ 182 h 233"/>
                        <a:gd name="T34" fmla="*/ 79 w 94"/>
                        <a:gd name="T35" fmla="*/ 196 h 233"/>
                        <a:gd name="T36" fmla="*/ 87 w 94"/>
                        <a:gd name="T37" fmla="*/ 218 h 233"/>
                        <a:gd name="T38" fmla="*/ 65 w 94"/>
                        <a:gd name="T39" fmla="*/ 218 h 233"/>
                        <a:gd name="T40" fmla="*/ 53 w 94"/>
                        <a:gd name="T41" fmla="*/ 215 h 233"/>
                        <a:gd name="T42" fmla="*/ 36 w 94"/>
                        <a:gd name="T43" fmla="*/ 224 h 233"/>
                        <a:gd name="T44" fmla="*/ 26 w 94"/>
                        <a:gd name="T45" fmla="*/ 226 h 233"/>
                        <a:gd name="T46" fmla="*/ 14 w 94"/>
                        <a:gd name="T47" fmla="*/ 229 h 233"/>
                        <a:gd name="T48" fmla="*/ 4 w 94"/>
                        <a:gd name="T49" fmla="*/ 221 h 233"/>
                        <a:gd name="T50" fmla="*/ 0 w 94"/>
                        <a:gd name="T51" fmla="*/ 207 h 233"/>
                        <a:gd name="T52" fmla="*/ 10 w 94"/>
                        <a:gd name="T53" fmla="*/ 193 h 233"/>
                        <a:gd name="T54" fmla="*/ 24 w 94"/>
                        <a:gd name="T55" fmla="*/ 190 h 233"/>
                        <a:gd name="T56" fmla="*/ 16 w 94"/>
                        <a:gd name="T57" fmla="*/ 182 h 233"/>
                        <a:gd name="T58" fmla="*/ 16 w 94"/>
                        <a:gd name="T59" fmla="*/ 168 h 233"/>
                        <a:gd name="T60" fmla="*/ 28 w 94"/>
                        <a:gd name="T61" fmla="*/ 159 h 233"/>
                        <a:gd name="T62" fmla="*/ 38 w 94"/>
                        <a:gd name="T63" fmla="*/ 157 h 233"/>
                        <a:gd name="T64" fmla="*/ 44 w 94"/>
                        <a:gd name="T65" fmla="*/ 131 h 233"/>
                        <a:gd name="T66" fmla="*/ 49 w 94"/>
                        <a:gd name="T67" fmla="*/ 106 h 233"/>
                        <a:gd name="T68" fmla="*/ 40 w 94"/>
                        <a:gd name="T69" fmla="*/ 89 h 233"/>
                        <a:gd name="T70" fmla="*/ 20 w 94"/>
                        <a:gd name="T71" fmla="*/ 84 h 233"/>
                        <a:gd name="T72" fmla="*/ 30 w 94"/>
                        <a:gd name="T73" fmla="*/ 34 h 23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94" h="233">
                          <a:moveTo>
                            <a:pt x="30" y="34"/>
                          </a:moveTo>
                          <a:lnTo>
                            <a:pt x="36" y="25"/>
                          </a:lnTo>
                          <a:lnTo>
                            <a:pt x="53" y="28"/>
                          </a:lnTo>
                          <a:lnTo>
                            <a:pt x="57" y="22"/>
                          </a:lnTo>
                          <a:lnTo>
                            <a:pt x="61" y="14"/>
                          </a:lnTo>
                          <a:lnTo>
                            <a:pt x="65" y="14"/>
                          </a:lnTo>
                          <a:lnTo>
                            <a:pt x="69" y="11"/>
                          </a:lnTo>
                          <a:lnTo>
                            <a:pt x="75" y="6"/>
                          </a:lnTo>
                          <a:lnTo>
                            <a:pt x="83" y="0"/>
                          </a:lnTo>
                          <a:lnTo>
                            <a:pt x="93" y="3"/>
                          </a:lnTo>
                          <a:lnTo>
                            <a:pt x="91" y="14"/>
                          </a:lnTo>
                          <a:lnTo>
                            <a:pt x="87" y="22"/>
                          </a:lnTo>
                          <a:lnTo>
                            <a:pt x="83" y="25"/>
                          </a:lnTo>
                          <a:lnTo>
                            <a:pt x="79" y="28"/>
                          </a:lnTo>
                          <a:lnTo>
                            <a:pt x="67" y="34"/>
                          </a:lnTo>
                          <a:lnTo>
                            <a:pt x="67" y="45"/>
                          </a:lnTo>
                          <a:lnTo>
                            <a:pt x="69" y="50"/>
                          </a:lnTo>
                          <a:lnTo>
                            <a:pt x="81" y="45"/>
                          </a:lnTo>
                          <a:lnTo>
                            <a:pt x="91" y="39"/>
                          </a:lnTo>
                          <a:lnTo>
                            <a:pt x="93" y="45"/>
                          </a:lnTo>
                          <a:lnTo>
                            <a:pt x="93" y="61"/>
                          </a:lnTo>
                          <a:lnTo>
                            <a:pt x="85" y="64"/>
                          </a:lnTo>
                          <a:lnTo>
                            <a:pt x="77" y="64"/>
                          </a:lnTo>
                          <a:lnTo>
                            <a:pt x="71" y="73"/>
                          </a:lnTo>
                          <a:lnTo>
                            <a:pt x="69" y="78"/>
                          </a:lnTo>
                          <a:lnTo>
                            <a:pt x="69" y="87"/>
                          </a:lnTo>
                          <a:lnTo>
                            <a:pt x="75" y="98"/>
                          </a:lnTo>
                          <a:lnTo>
                            <a:pt x="81" y="106"/>
                          </a:lnTo>
                          <a:lnTo>
                            <a:pt x="85" y="115"/>
                          </a:lnTo>
                          <a:lnTo>
                            <a:pt x="87" y="126"/>
                          </a:lnTo>
                          <a:lnTo>
                            <a:pt x="89" y="137"/>
                          </a:lnTo>
                          <a:lnTo>
                            <a:pt x="93" y="151"/>
                          </a:lnTo>
                          <a:lnTo>
                            <a:pt x="93" y="171"/>
                          </a:lnTo>
                          <a:lnTo>
                            <a:pt x="89" y="182"/>
                          </a:lnTo>
                          <a:lnTo>
                            <a:pt x="81" y="190"/>
                          </a:lnTo>
                          <a:lnTo>
                            <a:pt x="79" y="196"/>
                          </a:lnTo>
                          <a:lnTo>
                            <a:pt x="83" y="207"/>
                          </a:lnTo>
                          <a:lnTo>
                            <a:pt x="87" y="218"/>
                          </a:lnTo>
                          <a:lnTo>
                            <a:pt x="75" y="218"/>
                          </a:lnTo>
                          <a:lnTo>
                            <a:pt x="65" y="218"/>
                          </a:lnTo>
                          <a:lnTo>
                            <a:pt x="61" y="215"/>
                          </a:lnTo>
                          <a:lnTo>
                            <a:pt x="53" y="215"/>
                          </a:lnTo>
                          <a:lnTo>
                            <a:pt x="44" y="218"/>
                          </a:lnTo>
                          <a:lnTo>
                            <a:pt x="36" y="224"/>
                          </a:lnTo>
                          <a:lnTo>
                            <a:pt x="30" y="224"/>
                          </a:lnTo>
                          <a:lnTo>
                            <a:pt x="26" y="226"/>
                          </a:lnTo>
                          <a:lnTo>
                            <a:pt x="16" y="232"/>
                          </a:lnTo>
                          <a:lnTo>
                            <a:pt x="14" y="229"/>
                          </a:lnTo>
                          <a:lnTo>
                            <a:pt x="10" y="224"/>
                          </a:lnTo>
                          <a:lnTo>
                            <a:pt x="4" y="221"/>
                          </a:lnTo>
                          <a:lnTo>
                            <a:pt x="0" y="218"/>
                          </a:lnTo>
                          <a:lnTo>
                            <a:pt x="0" y="207"/>
                          </a:lnTo>
                          <a:lnTo>
                            <a:pt x="4" y="193"/>
                          </a:lnTo>
                          <a:lnTo>
                            <a:pt x="10" y="193"/>
                          </a:lnTo>
                          <a:lnTo>
                            <a:pt x="16" y="190"/>
                          </a:lnTo>
                          <a:lnTo>
                            <a:pt x="24" y="190"/>
                          </a:lnTo>
                          <a:lnTo>
                            <a:pt x="24" y="187"/>
                          </a:lnTo>
                          <a:lnTo>
                            <a:pt x="16" y="182"/>
                          </a:lnTo>
                          <a:lnTo>
                            <a:pt x="16" y="173"/>
                          </a:lnTo>
                          <a:lnTo>
                            <a:pt x="16" y="168"/>
                          </a:lnTo>
                          <a:lnTo>
                            <a:pt x="24" y="162"/>
                          </a:lnTo>
                          <a:lnTo>
                            <a:pt x="28" y="159"/>
                          </a:lnTo>
                          <a:lnTo>
                            <a:pt x="32" y="157"/>
                          </a:lnTo>
                          <a:lnTo>
                            <a:pt x="38" y="157"/>
                          </a:lnTo>
                          <a:lnTo>
                            <a:pt x="42" y="154"/>
                          </a:lnTo>
                          <a:lnTo>
                            <a:pt x="44" y="131"/>
                          </a:lnTo>
                          <a:lnTo>
                            <a:pt x="49" y="115"/>
                          </a:lnTo>
                          <a:lnTo>
                            <a:pt x="49" y="106"/>
                          </a:lnTo>
                          <a:lnTo>
                            <a:pt x="36" y="103"/>
                          </a:lnTo>
                          <a:lnTo>
                            <a:pt x="40" y="89"/>
                          </a:lnTo>
                          <a:lnTo>
                            <a:pt x="30" y="81"/>
                          </a:lnTo>
                          <a:lnTo>
                            <a:pt x="20" y="84"/>
                          </a:lnTo>
                          <a:lnTo>
                            <a:pt x="32" y="64"/>
                          </a:lnTo>
                          <a:lnTo>
                            <a:pt x="30" y="34"/>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grpSp>
              <p:sp>
                <p:nvSpPr>
                  <p:cNvPr id="1048" name="Freeform 30"/>
                  <p:cNvSpPr>
                    <a:spLocks/>
                  </p:cNvSpPr>
                  <p:nvPr/>
                </p:nvSpPr>
                <p:spPr bwMode="ltGray">
                  <a:xfrm>
                    <a:off x="2395" y="617"/>
                    <a:ext cx="526" cy="390"/>
                  </a:xfrm>
                  <a:custGeom>
                    <a:avLst/>
                    <a:gdLst>
                      <a:gd name="T0" fmla="*/ 33 w 526"/>
                      <a:gd name="T1" fmla="*/ 381 h 390"/>
                      <a:gd name="T2" fmla="*/ 53 w 526"/>
                      <a:gd name="T3" fmla="*/ 353 h 390"/>
                      <a:gd name="T4" fmla="*/ 64 w 526"/>
                      <a:gd name="T5" fmla="*/ 344 h 390"/>
                      <a:gd name="T6" fmla="*/ 82 w 526"/>
                      <a:gd name="T7" fmla="*/ 336 h 390"/>
                      <a:gd name="T8" fmla="*/ 95 w 526"/>
                      <a:gd name="T9" fmla="*/ 336 h 390"/>
                      <a:gd name="T10" fmla="*/ 107 w 526"/>
                      <a:gd name="T11" fmla="*/ 325 h 390"/>
                      <a:gd name="T12" fmla="*/ 121 w 526"/>
                      <a:gd name="T13" fmla="*/ 308 h 390"/>
                      <a:gd name="T14" fmla="*/ 134 w 526"/>
                      <a:gd name="T15" fmla="*/ 299 h 390"/>
                      <a:gd name="T16" fmla="*/ 148 w 526"/>
                      <a:gd name="T17" fmla="*/ 291 h 390"/>
                      <a:gd name="T18" fmla="*/ 163 w 526"/>
                      <a:gd name="T19" fmla="*/ 280 h 390"/>
                      <a:gd name="T20" fmla="*/ 183 w 526"/>
                      <a:gd name="T21" fmla="*/ 274 h 390"/>
                      <a:gd name="T22" fmla="*/ 214 w 526"/>
                      <a:gd name="T23" fmla="*/ 280 h 390"/>
                      <a:gd name="T24" fmla="*/ 239 w 526"/>
                      <a:gd name="T25" fmla="*/ 269 h 390"/>
                      <a:gd name="T26" fmla="*/ 253 w 526"/>
                      <a:gd name="T27" fmla="*/ 241 h 390"/>
                      <a:gd name="T28" fmla="*/ 270 w 526"/>
                      <a:gd name="T29" fmla="*/ 218 h 390"/>
                      <a:gd name="T30" fmla="*/ 282 w 526"/>
                      <a:gd name="T31" fmla="*/ 199 h 390"/>
                      <a:gd name="T32" fmla="*/ 292 w 526"/>
                      <a:gd name="T33" fmla="*/ 182 h 390"/>
                      <a:gd name="T34" fmla="*/ 315 w 526"/>
                      <a:gd name="T35" fmla="*/ 165 h 390"/>
                      <a:gd name="T36" fmla="*/ 311 w 526"/>
                      <a:gd name="T37" fmla="*/ 188 h 390"/>
                      <a:gd name="T38" fmla="*/ 329 w 526"/>
                      <a:gd name="T39" fmla="*/ 199 h 390"/>
                      <a:gd name="T40" fmla="*/ 344 w 526"/>
                      <a:gd name="T41" fmla="*/ 190 h 390"/>
                      <a:gd name="T42" fmla="*/ 350 w 526"/>
                      <a:gd name="T43" fmla="*/ 174 h 390"/>
                      <a:gd name="T44" fmla="*/ 356 w 526"/>
                      <a:gd name="T45" fmla="*/ 157 h 390"/>
                      <a:gd name="T46" fmla="*/ 366 w 526"/>
                      <a:gd name="T47" fmla="*/ 140 h 390"/>
                      <a:gd name="T48" fmla="*/ 395 w 526"/>
                      <a:gd name="T49" fmla="*/ 140 h 390"/>
                      <a:gd name="T50" fmla="*/ 424 w 526"/>
                      <a:gd name="T51" fmla="*/ 112 h 390"/>
                      <a:gd name="T52" fmla="*/ 453 w 526"/>
                      <a:gd name="T53" fmla="*/ 92 h 390"/>
                      <a:gd name="T54" fmla="*/ 484 w 526"/>
                      <a:gd name="T55" fmla="*/ 45 h 390"/>
                      <a:gd name="T56" fmla="*/ 511 w 526"/>
                      <a:gd name="T57" fmla="*/ 22 h 390"/>
                      <a:gd name="T58" fmla="*/ 502 w 526"/>
                      <a:gd name="T59" fmla="*/ 0 h 390"/>
                      <a:gd name="T60" fmla="*/ 455 w 526"/>
                      <a:gd name="T61" fmla="*/ 14 h 390"/>
                      <a:gd name="T62" fmla="*/ 424 w 526"/>
                      <a:gd name="T63" fmla="*/ 28 h 390"/>
                      <a:gd name="T64" fmla="*/ 391 w 526"/>
                      <a:gd name="T65" fmla="*/ 36 h 390"/>
                      <a:gd name="T66" fmla="*/ 350 w 526"/>
                      <a:gd name="T67" fmla="*/ 59 h 390"/>
                      <a:gd name="T68" fmla="*/ 315 w 526"/>
                      <a:gd name="T69" fmla="*/ 73 h 390"/>
                      <a:gd name="T70" fmla="*/ 278 w 526"/>
                      <a:gd name="T71" fmla="*/ 92 h 390"/>
                      <a:gd name="T72" fmla="*/ 253 w 526"/>
                      <a:gd name="T73" fmla="*/ 120 h 390"/>
                      <a:gd name="T74" fmla="*/ 231 w 526"/>
                      <a:gd name="T75" fmla="*/ 140 h 390"/>
                      <a:gd name="T76" fmla="*/ 189 w 526"/>
                      <a:gd name="T77" fmla="*/ 174 h 390"/>
                      <a:gd name="T78" fmla="*/ 146 w 526"/>
                      <a:gd name="T79" fmla="*/ 215 h 390"/>
                      <a:gd name="T80" fmla="*/ 109 w 526"/>
                      <a:gd name="T81" fmla="*/ 246 h 390"/>
                      <a:gd name="T82" fmla="*/ 80 w 526"/>
                      <a:gd name="T83" fmla="*/ 288 h 390"/>
                      <a:gd name="T84" fmla="*/ 49 w 526"/>
                      <a:gd name="T85" fmla="*/ 316 h 390"/>
                      <a:gd name="T86" fmla="*/ 0 w 526"/>
                      <a:gd name="T87" fmla="*/ 389 h 39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526" h="390">
                        <a:moveTo>
                          <a:pt x="0" y="389"/>
                        </a:moveTo>
                        <a:lnTo>
                          <a:pt x="33" y="381"/>
                        </a:lnTo>
                        <a:lnTo>
                          <a:pt x="45" y="364"/>
                        </a:lnTo>
                        <a:lnTo>
                          <a:pt x="53" y="353"/>
                        </a:lnTo>
                        <a:lnTo>
                          <a:pt x="56" y="344"/>
                        </a:lnTo>
                        <a:lnTo>
                          <a:pt x="64" y="344"/>
                        </a:lnTo>
                        <a:lnTo>
                          <a:pt x="72" y="336"/>
                        </a:lnTo>
                        <a:lnTo>
                          <a:pt x="82" y="336"/>
                        </a:lnTo>
                        <a:lnTo>
                          <a:pt x="88" y="336"/>
                        </a:lnTo>
                        <a:lnTo>
                          <a:pt x="95" y="336"/>
                        </a:lnTo>
                        <a:lnTo>
                          <a:pt x="99" y="336"/>
                        </a:lnTo>
                        <a:lnTo>
                          <a:pt x="107" y="325"/>
                        </a:lnTo>
                        <a:lnTo>
                          <a:pt x="111" y="316"/>
                        </a:lnTo>
                        <a:lnTo>
                          <a:pt x="121" y="308"/>
                        </a:lnTo>
                        <a:lnTo>
                          <a:pt x="128" y="305"/>
                        </a:lnTo>
                        <a:lnTo>
                          <a:pt x="134" y="299"/>
                        </a:lnTo>
                        <a:lnTo>
                          <a:pt x="142" y="297"/>
                        </a:lnTo>
                        <a:lnTo>
                          <a:pt x="148" y="291"/>
                        </a:lnTo>
                        <a:lnTo>
                          <a:pt x="156" y="285"/>
                        </a:lnTo>
                        <a:lnTo>
                          <a:pt x="163" y="280"/>
                        </a:lnTo>
                        <a:lnTo>
                          <a:pt x="173" y="271"/>
                        </a:lnTo>
                        <a:lnTo>
                          <a:pt x="183" y="274"/>
                        </a:lnTo>
                        <a:lnTo>
                          <a:pt x="198" y="280"/>
                        </a:lnTo>
                        <a:lnTo>
                          <a:pt x="214" y="280"/>
                        </a:lnTo>
                        <a:lnTo>
                          <a:pt x="231" y="271"/>
                        </a:lnTo>
                        <a:lnTo>
                          <a:pt x="239" y="269"/>
                        </a:lnTo>
                        <a:lnTo>
                          <a:pt x="245" y="252"/>
                        </a:lnTo>
                        <a:lnTo>
                          <a:pt x="253" y="241"/>
                        </a:lnTo>
                        <a:lnTo>
                          <a:pt x="266" y="227"/>
                        </a:lnTo>
                        <a:lnTo>
                          <a:pt x="270" y="218"/>
                        </a:lnTo>
                        <a:lnTo>
                          <a:pt x="270" y="207"/>
                        </a:lnTo>
                        <a:lnTo>
                          <a:pt x="282" y="199"/>
                        </a:lnTo>
                        <a:lnTo>
                          <a:pt x="288" y="190"/>
                        </a:lnTo>
                        <a:lnTo>
                          <a:pt x="292" y="182"/>
                        </a:lnTo>
                        <a:lnTo>
                          <a:pt x="296" y="182"/>
                        </a:lnTo>
                        <a:lnTo>
                          <a:pt x="315" y="165"/>
                        </a:lnTo>
                        <a:lnTo>
                          <a:pt x="315" y="182"/>
                        </a:lnTo>
                        <a:lnTo>
                          <a:pt x="311" y="188"/>
                        </a:lnTo>
                        <a:lnTo>
                          <a:pt x="315" y="196"/>
                        </a:lnTo>
                        <a:lnTo>
                          <a:pt x="329" y="199"/>
                        </a:lnTo>
                        <a:lnTo>
                          <a:pt x="336" y="199"/>
                        </a:lnTo>
                        <a:lnTo>
                          <a:pt x="344" y="190"/>
                        </a:lnTo>
                        <a:lnTo>
                          <a:pt x="350" y="182"/>
                        </a:lnTo>
                        <a:lnTo>
                          <a:pt x="350" y="174"/>
                        </a:lnTo>
                        <a:lnTo>
                          <a:pt x="356" y="165"/>
                        </a:lnTo>
                        <a:lnTo>
                          <a:pt x="356" y="157"/>
                        </a:lnTo>
                        <a:lnTo>
                          <a:pt x="362" y="146"/>
                        </a:lnTo>
                        <a:lnTo>
                          <a:pt x="366" y="140"/>
                        </a:lnTo>
                        <a:lnTo>
                          <a:pt x="375" y="140"/>
                        </a:lnTo>
                        <a:lnTo>
                          <a:pt x="395" y="140"/>
                        </a:lnTo>
                        <a:lnTo>
                          <a:pt x="410" y="129"/>
                        </a:lnTo>
                        <a:lnTo>
                          <a:pt x="424" y="112"/>
                        </a:lnTo>
                        <a:lnTo>
                          <a:pt x="439" y="106"/>
                        </a:lnTo>
                        <a:lnTo>
                          <a:pt x="453" y="92"/>
                        </a:lnTo>
                        <a:lnTo>
                          <a:pt x="463" y="70"/>
                        </a:lnTo>
                        <a:lnTo>
                          <a:pt x="484" y="45"/>
                        </a:lnTo>
                        <a:lnTo>
                          <a:pt x="498" y="34"/>
                        </a:lnTo>
                        <a:lnTo>
                          <a:pt x="511" y="22"/>
                        </a:lnTo>
                        <a:lnTo>
                          <a:pt x="525" y="8"/>
                        </a:lnTo>
                        <a:lnTo>
                          <a:pt x="502" y="0"/>
                        </a:lnTo>
                        <a:lnTo>
                          <a:pt x="478" y="0"/>
                        </a:lnTo>
                        <a:lnTo>
                          <a:pt x="455" y="14"/>
                        </a:lnTo>
                        <a:lnTo>
                          <a:pt x="443" y="22"/>
                        </a:lnTo>
                        <a:lnTo>
                          <a:pt x="424" y="28"/>
                        </a:lnTo>
                        <a:lnTo>
                          <a:pt x="403" y="31"/>
                        </a:lnTo>
                        <a:lnTo>
                          <a:pt x="391" y="36"/>
                        </a:lnTo>
                        <a:lnTo>
                          <a:pt x="366" y="50"/>
                        </a:lnTo>
                        <a:lnTo>
                          <a:pt x="350" y="59"/>
                        </a:lnTo>
                        <a:lnTo>
                          <a:pt x="334" y="67"/>
                        </a:lnTo>
                        <a:lnTo>
                          <a:pt x="315" y="73"/>
                        </a:lnTo>
                        <a:lnTo>
                          <a:pt x="296" y="81"/>
                        </a:lnTo>
                        <a:lnTo>
                          <a:pt x="278" y="92"/>
                        </a:lnTo>
                        <a:lnTo>
                          <a:pt x="264" y="106"/>
                        </a:lnTo>
                        <a:lnTo>
                          <a:pt x="253" y="120"/>
                        </a:lnTo>
                        <a:lnTo>
                          <a:pt x="241" y="132"/>
                        </a:lnTo>
                        <a:lnTo>
                          <a:pt x="231" y="140"/>
                        </a:lnTo>
                        <a:lnTo>
                          <a:pt x="210" y="157"/>
                        </a:lnTo>
                        <a:lnTo>
                          <a:pt x="189" y="174"/>
                        </a:lnTo>
                        <a:lnTo>
                          <a:pt x="163" y="190"/>
                        </a:lnTo>
                        <a:lnTo>
                          <a:pt x="146" y="215"/>
                        </a:lnTo>
                        <a:lnTo>
                          <a:pt x="126" y="235"/>
                        </a:lnTo>
                        <a:lnTo>
                          <a:pt x="109" y="246"/>
                        </a:lnTo>
                        <a:lnTo>
                          <a:pt x="91" y="271"/>
                        </a:lnTo>
                        <a:lnTo>
                          <a:pt x="80" y="288"/>
                        </a:lnTo>
                        <a:lnTo>
                          <a:pt x="64" y="305"/>
                        </a:lnTo>
                        <a:lnTo>
                          <a:pt x="49" y="316"/>
                        </a:lnTo>
                        <a:lnTo>
                          <a:pt x="33" y="327"/>
                        </a:lnTo>
                        <a:lnTo>
                          <a:pt x="0" y="389"/>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grpSp>
            <p:sp>
              <p:nvSpPr>
                <p:cNvPr id="1045" name="Freeform 31"/>
                <p:cNvSpPr>
                  <a:spLocks/>
                </p:cNvSpPr>
                <p:nvPr/>
              </p:nvSpPr>
              <p:spPr bwMode="ltGray">
                <a:xfrm>
                  <a:off x="3324" y="2815"/>
                  <a:ext cx="158" cy="378"/>
                </a:xfrm>
                <a:custGeom>
                  <a:avLst/>
                  <a:gdLst>
                    <a:gd name="T0" fmla="*/ 29 w 158"/>
                    <a:gd name="T1" fmla="*/ 117 h 378"/>
                    <a:gd name="T2" fmla="*/ 26 w 158"/>
                    <a:gd name="T3" fmla="*/ 193 h 378"/>
                    <a:gd name="T4" fmla="*/ 12 w 158"/>
                    <a:gd name="T5" fmla="*/ 240 h 378"/>
                    <a:gd name="T6" fmla="*/ 0 w 158"/>
                    <a:gd name="T7" fmla="*/ 285 h 378"/>
                    <a:gd name="T8" fmla="*/ 0 w 158"/>
                    <a:gd name="T9" fmla="*/ 318 h 378"/>
                    <a:gd name="T10" fmla="*/ 4 w 158"/>
                    <a:gd name="T11" fmla="*/ 346 h 378"/>
                    <a:gd name="T12" fmla="*/ 18 w 158"/>
                    <a:gd name="T13" fmla="*/ 371 h 378"/>
                    <a:gd name="T14" fmla="*/ 29 w 158"/>
                    <a:gd name="T15" fmla="*/ 374 h 378"/>
                    <a:gd name="T16" fmla="*/ 39 w 158"/>
                    <a:gd name="T17" fmla="*/ 374 h 378"/>
                    <a:gd name="T18" fmla="*/ 51 w 158"/>
                    <a:gd name="T19" fmla="*/ 377 h 378"/>
                    <a:gd name="T20" fmla="*/ 57 w 158"/>
                    <a:gd name="T21" fmla="*/ 357 h 378"/>
                    <a:gd name="T22" fmla="*/ 63 w 158"/>
                    <a:gd name="T23" fmla="*/ 307 h 378"/>
                    <a:gd name="T24" fmla="*/ 80 w 158"/>
                    <a:gd name="T25" fmla="*/ 274 h 378"/>
                    <a:gd name="T26" fmla="*/ 84 w 158"/>
                    <a:gd name="T27" fmla="*/ 223 h 378"/>
                    <a:gd name="T28" fmla="*/ 92 w 158"/>
                    <a:gd name="T29" fmla="*/ 204 h 378"/>
                    <a:gd name="T30" fmla="*/ 100 w 158"/>
                    <a:gd name="T31" fmla="*/ 190 h 378"/>
                    <a:gd name="T32" fmla="*/ 106 w 158"/>
                    <a:gd name="T33" fmla="*/ 154 h 378"/>
                    <a:gd name="T34" fmla="*/ 118 w 158"/>
                    <a:gd name="T35" fmla="*/ 131 h 378"/>
                    <a:gd name="T36" fmla="*/ 126 w 158"/>
                    <a:gd name="T37" fmla="*/ 114 h 378"/>
                    <a:gd name="T38" fmla="*/ 133 w 158"/>
                    <a:gd name="T39" fmla="*/ 101 h 378"/>
                    <a:gd name="T40" fmla="*/ 133 w 158"/>
                    <a:gd name="T41" fmla="*/ 92 h 378"/>
                    <a:gd name="T42" fmla="*/ 151 w 158"/>
                    <a:gd name="T43" fmla="*/ 73 h 378"/>
                    <a:gd name="T44" fmla="*/ 153 w 158"/>
                    <a:gd name="T45" fmla="*/ 42 h 378"/>
                    <a:gd name="T46" fmla="*/ 157 w 158"/>
                    <a:gd name="T47" fmla="*/ 22 h 378"/>
                    <a:gd name="T48" fmla="*/ 141 w 158"/>
                    <a:gd name="T49" fmla="*/ 14 h 378"/>
                    <a:gd name="T50" fmla="*/ 131 w 158"/>
                    <a:gd name="T51" fmla="*/ 0 h 378"/>
                    <a:gd name="T52" fmla="*/ 118 w 158"/>
                    <a:gd name="T53" fmla="*/ 14 h 378"/>
                    <a:gd name="T54" fmla="*/ 106 w 158"/>
                    <a:gd name="T55" fmla="*/ 47 h 378"/>
                    <a:gd name="T56" fmla="*/ 92 w 158"/>
                    <a:gd name="T57" fmla="*/ 70 h 378"/>
                    <a:gd name="T58" fmla="*/ 80 w 158"/>
                    <a:gd name="T59" fmla="*/ 89 h 378"/>
                    <a:gd name="T60" fmla="*/ 75 w 158"/>
                    <a:gd name="T61" fmla="*/ 89 h 378"/>
                    <a:gd name="T62" fmla="*/ 63 w 158"/>
                    <a:gd name="T63" fmla="*/ 101 h 378"/>
                    <a:gd name="T64" fmla="*/ 57 w 158"/>
                    <a:gd name="T65" fmla="*/ 112 h 378"/>
                    <a:gd name="T66" fmla="*/ 29 w 158"/>
                    <a:gd name="T67" fmla="*/ 117 h 37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58" h="378">
                      <a:moveTo>
                        <a:pt x="29" y="117"/>
                      </a:moveTo>
                      <a:lnTo>
                        <a:pt x="26" y="193"/>
                      </a:lnTo>
                      <a:lnTo>
                        <a:pt x="12" y="240"/>
                      </a:lnTo>
                      <a:lnTo>
                        <a:pt x="0" y="285"/>
                      </a:lnTo>
                      <a:lnTo>
                        <a:pt x="0" y="318"/>
                      </a:lnTo>
                      <a:lnTo>
                        <a:pt x="4" y="346"/>
                      </a:lnTo>
                      <a:lnTo>
                        <a:pt x="18" y="371"/>
                      </a:lnTo>
                      <a:lnTo>
                        <a:pt x="29" y="374"/>
                      </a:lnTo>
                      <a:lnTo>
                        <a:pt x="39" y="374"/>
                      </a:lnTo>
                      <a:lnTo>
                        <a:pt x="51" y="377"/>
                      </a:lnTo>
                      <a:lnTo>
                        <a:pt x="57" y="357"/>
                      </a:lnTo>
                      <a:lnTo>
                        <a:pt x="63" y="307"/>
                      </a:lnTo>
                      <a:lnTo>
                        <a:pt x="80" y="274"/>
                      </a:lnTo>
                      <a:lnTo>
                        <a:pt x="84" y="223"/>
                      </a:lnTo>
                      <a:lnTo>
                        <a:pt x="92" y="204"/>
                      </a:lnTo>
                      <a:lnTo>
                        <a:pt x="100" y="190"/>
                      </a:lnTo>
                      <a:lnTo>
                        <a:pt x="106" y="154"/>
                      </a:lnTo>
                      <a:lnTo>
                        <a:pt x="118" y="131"/>
                      </a:lnTo>
                      <a:lnTo>
                        <a:pt x="126" y="114"/>
                      </a:lnTo>
                      <a:lnTo>
                        <a:pt x="133" y="101"/>
                      </a:lnTo>
                      <a:lnTo>
                        <a:pt x="133" y="92"/>
                      </a:lnTo>
                      <a:lnTo>
                        <a:pt x="151" y="73"/>
                      </a:lnTo>
                      <a:lnTo>
                        <a:pt x="153" y="42"/>
                      </a:lnTo>
                      <a:lnTo>
                        <a:pt x="157" y="22"/>
                      </a:lnTo>
                      <a:lnTo>
                        <a:pt x="141" y="14"/>
                      </a:lnTo>
                      <a:lnTo>
                        <a:pt x="131" y="0"/>
                      </a:lnTo>
                      <a:lnTo>
                        <a:pt x="118" y="14"/>
                      </a:lnTo>
                      <a:lnTo>
                        <a:pt x="106" y="47"/>
                      </a:lnTo>
                      <a:lnTo>
                        <a:pt x="92" y="70"/>
                      </a:lnTo>
                      <a:lnTo>
                        <a:pt x="80" y="89"/>
                      </a:lnTo>
                      <a:lnTo>
                        <a:pt x="75" y="89"/>
                      </a:lnTo>
                      <a:lnTo>
                        <a:pt x="63" y="101"/>
                      </a:lnTo>
                      <a:lnTo>
                        <a:pt x="57" y="112"/>
                      </a:lnTo>
                      <a:lnTo>
                        <a:pt x="29" y="117"/>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1046" name="Freeform 32"/>
                <p:cNvSpPr>
                  <a:spLocks/>
                </p:cNvSpPr>
                <p:nvPr/>
              </p:nvSpPr>
              <p:spPr bwMode="ltGray">
                <a:xfrm>
                  <a:off x="2575" y="655"/>
                  <a:ext cx="2126" cy="1789"/>
                </a:xfrm>
                <a:custGeom>
                  <a:avLst/>
                  <a:gdLst>
                    <a:gd name="T0" fmla="*/ 124 w 2126"/>
                    <a:gd name="T1" fmla="*/ 750 h 1789"/>
                    <a:gd name="T2" fmla="*/ 142 w 2126"/>
                    <a:gd name="T3" fmla="*/ 619 h 1789"/>
                    <a:gd name="T4" fmla="*/ 214 w 2126"/>
                    <a:gd name="T5" fmla="*/ 544 h 1789"/>
                    <a:gd name="T6" fmla="*/ 296 w 2126"/>
                    <a:gd name="T7" fmla="*/ 508 h 1789"/>
                    <a:gd name="T8" fmla="*/ 319 w 2126"/>
                    <a:gd name="T9" fmla="*/ 432 h 1789"/>
                    <a:gd name="T10" fmla="*/ 424 w 2126"/>
                    <a:gd name="T11" fmla="*/ 365 h 1789"/>
                    <a:gd name="T12" fmla="*/ 492 w 2126"/>
                    <a:gd name="T13" fmla="*/ 271 h 1789"/>
                    <a:gd name="T14" fmla="*/ 461 w 2126"/>
                    <a:gd name="T15" fmla="*/ 223 h 1789"/>
                    <a:gd name="T16" fmla="*/ 467 w 2126"/>
                    <a:gd name="T17" fmla="*/ 179 h 1789"/>
                    <a:gd name="T18" fmla="*/ 399 w 2126"/>
                    <a:gd name="T19" fmla="*/ 243 h 1789"/>
                    <a:gd name="T20" fmla="*/ 377 w 2126"/>
                    <a:gd name="T21" fmla="*/ 371 h 1789"/>
                    <a:gd name="T22" fmla="*/ 331 w 2126"/>
                    <a:gd name="T23" fmla="*/ 410 h 1789"/>
                    <a:gd name="T24" fmla="*/ 307 w 2126"/>
                    <a:gd name="T25" fmla="*/ 343 h 1789"/>
                    <a:gd name="T26" fmla="*/ 243 w 2126"/>
                    <a:gd name="T27" fmla="*/ 374 h 1789"/>
                    <a:gd name="T28" fmla="*/ 226 w 2126"/>
                    <a:gd name="T29" fmla="*/ 324 h 1789"/>
                    <a:gd name="T30" fmla="*/ 227 w 2126"/>
                    <a:gd name="T31" fmla="*/ 273 h 1789"/>
                    <a:gd name="T32" fmla="*/ 296 w 2126"/>
                    <a:gd name="T33" fmla="*/ 240 h 1789"/>
                    <a:gd name="T34" fmla="*/ 340 w 2126"/>
                    <a:gd name="T35" fmla="*/ 153 h 1789"/>
                    <a:gd name="T36" fmla="*/ 412 w 2126"/>
                    <a:gd name="T37" fmla="*/ 53 h 1789"/>
                    <a:gd name="T38" fmla="*/ 511 w 2126"/>
                    <a:gd name="T39" fmla="*/ 25 h 1789"/>
                    <a:gd name="T40" fmla="*/ 642 w 2126"/>
                    <a:gd name="T41" fmla="*/ 103 h 1789"/>
                    <a:gd name="T42" fmla="*/ 595 w 2126"/>
                    <a:gd name="T43" fmla="*/ 223 h 1789"/>
                    <a:gd name="T44" fmla="*/ 642 w 2126"/>
                    <a:gd name="T45" fmla="*/ 285 h 1789"/>
                    <a:gd name="T46" fmla="*/ 682 w 2126"/>
                    <a:gd name="T47" fmla="*/ 215 h 1789"/>
                    <a:gd name="T48" fmla="*/ 859 w 2126"/>
                    <a:gd name="T49" fmla="*/ 187 h 1789"/>
                    <a:gd name="T50" fmla="*/ 1073 w 2126"/>
                    <a:gd name="T51" fmla="*/ 33 h 1789"/>
                    <a:gd name="T52" fmla="*/ 1406 w 2126"/>
                    <a:gd name="T53" fmla="*/ 103 h 1789"/>
                    <a:gd name="T54" fmla="*/ 2004 w 2126"/>
                    <a:gd name="T55" fmla="*/ 226 h 1789"/>
                    <a:gd name="T56" fmla="*/ 2057 w 2126"/>
                    <a:gd name="T57" fmla="*/ 298 h 1789"/>
                    <a:gd name="T58" fmla="*/ 2076 w 2126"/>
                    <a:gd name="T59" fmla="*/ 541 h 1789"/>
                    <a:gd name="T60" fmla="*/ 1901 w 2126"/>
                    <a:gd name="T61" fmla="*/ 346 h 1789"/>
                    <a:gd name="T62" fmla="*/ 1763 w 2126"/>
                    <a:gd name="T63" fmla="*/ 435 h 1789"/>
                    <a:gd name="T64" fmla="*/ 1954 w 2126"/>
                    <a:gd name="T65" fmla="*/ 775 h 1789"/>
                    <a:gd name="T66" fmla="*/ 1876 w 2126"/>
                    <a:gd name="T67" fmla="*/ 920 h 1789"/>
                    <a:gd name="T68" fmla="*/ 2003 w 2126"/>
                    <a:gd name="T69" fmla="*/ 1252 h 1789"/>
                    <a:gd name="T70" fmla="*/ 1874 w 2126"/>
                    <a:gd name="T71" fmla="*/ 1425 h 1789"/>
                    <a:gd name="T72" fmla="*/ 1841 w 2126"/>
                    <a:gd name="T73" fmla="*/ 1559 h 1789"/>
                    <a:gd name="T74" fmla="*/ 1833 w 2126"/>
                    <a:gd name="T75" fmla="*/ 1690 h 1789"/>
                    <a:gd name="T76" fmla="*/ 1789 w 2126"/>
                    <a:gd name="T77" fmla="*/ 1685 h 1789"/>
                    <a:gd name="T78" fmla="*/ 1658 w 2126"/>
                    <a:gd name="T79" fmla="*/ 1411 h 1789"/>
                    <a:gd name="T80" fmla="*/ 1472 w 2126"/>
                    <a:gd name="T81" fmla="*/ 1403 h 1789"/>
                    <a:gd name="T82" fmla="*/ 1359 w 2126"/>
                    <a:gd name="T83" fmla="*/ 1562 h 1789"/>
                    <a:gd name="T84" fmla="*/ 1128 w 2126"/>
                    <a:gd name="T85" fmla="*/ 1213 h 1789"/>
                    <a:gd name="T86" fmla="*/ 822 w 2126"/>
                    <a:gd name="T87" fmla="*/ 1091 h 1789"/>
                    <a:gd name="T88" fmla="*/ 1054 w 2126"/>
                    <a:gd name="T89" fmla="*/ 1308 h 1789"/>
                    <a:gd name="T90" fmla="*/ 784 w 2126"/>
                    <a:gd name="T91" fmla="*/ 1503 h 1789"/>
                    <a:gd name="T92" fmla="*/ 714 w 2126"/>
                    <a:gd name="T93" fmla="*/ 1319 h 1789"/>
                    <a:gd name="T94" fmla="*/ 601 w 2126"/>
                    <a:gd name="T95" fmla="*/ 1105 h 1789"/>
                    <a:gd name="T96" fmla="*/ 537 w 2126"/>
                    <a:gd name="T97" fmla="*/ 946 h 1789"/>
                    <a:gd name="T98" fmla="*/ 505 w 2126"/>
                    <a:gd name="T99" fmla="*/ 873 h 1789"/>
                    <a:gd name="T100" fmla="*/ 465 w 2126"/>
                    <a:gd name="T101" fmla="*/ 831 h 1789"/>
                    <a:gd name="T102" fmla="*/ 449 w 2126"/>
                    <a:gd name="T103" fmla="*/ 909 h 1789"/>
                    <a:gd name="T104" fmla="*/ 393 w 2126"/>
                    <a:gd name="T105" fmla="*/ 787 h 1789"/>
                    <a:gd name="T106" fmla="*/ 329 w 2126"/>
                    <a:gd name="T107" fmla="*/ 742 h 1789"/>
                    <a:gd name="T108" fmla="*/ 397 w 2126"/>
                    <a:gd name="T109" fmla="*/ 848 h 1789"/>
                    <a:gd name="T110" fmla="*/ 367 w 2126"/>
                    <a:gd name="T111" fmla="*/ 873 h 1789"/>
                    <a:gd name="T112" fmla="*/ 313 w 2126"/>
                    <a:gd name="T113" fmla="*/ 803 h 1789"/>
                    <a:gd name="T114" fmla="*/ 251 w 2126"/>
                    <a:gd name="T115" fmla="*/ 753 h 1789"/>
                    <a:gd name="T116" fmla="*/ 169 w 2126"/>
                    <a:gd name="T117" fmla="*/ 817 h 1789"/>
                    <a:gd name="T118" fmla="*/ 152 w 2126"/>
                    <a:gd name="T119" fmla="*/ 890 h 1789"/>
                    <a:gd name="T120" fmla="*/ 95 w 2126"/>
                    <a:gd name="T121" fmla="*/ 943 h 1789"/>
                    <a:gd name="T122" fmla="*/ 12 w 2126"/>
                    <a:gd name="T123" fmla="*/ 909 h 178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126" h="1789">
                      <a:moveTo>
                        <a:pt x="0" y="803"/>
                      </a:moveTo>
                      <a:lnTo>
                        <a:pt x="19" y="778"/>
                      </a:lnTo>
                      <a:lnTo>
                        <a:pt x="31" y="759"/>
                      </a:lnTo>
                      <a:lnTo>
                        <a:pt x="56" y="759"/>
                      </a:lnTo>
                      <a:lnTo>
                        <a:pt x="84" y="764"/>
                      </a:lnTo>
                      <a:lnTo>
                        <a:pt x="103" y="753"/>
                      </a:lnTo>
                      <a:lnTo>
                        <a:pt x="124" y="750"/>
                      </a:lnTo>
                      <a:lnTo>
                        <a:pt x="126" y="717"/>
                      </a:lnTo>
                      <a:lnTo>
                        <a:pt x="138" y="695"/>
                      </a:lnTo>
                      <a:lnTo>
                        <a:pt x="109" y="669"/>
                      </a:lnTo>
                      <a:lnTo>
                        <a:pt x="105" y="650"/>
                      </a:lnTo>
                      <a:lnTo>
                        <a:pt x="107" y="622"/>
                      </a:lnTo>
                      <a:lnTo>
                        <a:pt x="128" y="622"/>
                      </a:lnTo>
                      <a:lnTo>
                        <a:pt x="142" y="619"/>
                      </a:lnTo>
                      <a:lnTo>
                        <a:pt x="144" y="622"/>
                      </a:lnTo>
                      <a:lnTo>
                        <a:pt x="159" y="605"/>
                      </a:lnTo>
                      <a:lnTo>
                        <a:pt x="175" y="597"/>
                      </a:lnTo>
                      <a:lnTo>
                        <a:pt x="181" y="597"/>
                      </a:lnTo>
                      <a:lnTo>
                        <a:pt x="191" y="580"/>
                      </a:lnTo>
                      <a:lnTo>
                        <a:pt x="202" y="575"/>
                      </a:lnTo>
                      <a:lnTo>
                        <a:pt x="214" y="544"/>
                      </a:lnTo>
                      <a:lnTo>
                        <a:pt x="222" y="552"/>
                      </a:lnTo>
                      <a:lnTo>
                        <a:pt x="237" y="533"/>
                      </a:lnTo>
                      <a:lnTo>
                        <a:pt x="239" y="533"/>
                      </a:lnTo>
                      <a:lnTo>
                        <a:pt x="259" y="510"/>
                      </a:lnTo>
                      <a:lnTo>
                        <a:pt x="270" y="508"/>
                      </a:lnTo>
                      <a:lnTo>
                        <a:pt x="286" y="508"/>
                      </a:lnTo>
                      <a:lnTo>
                        <a:pt x="296" y="508"/>
                      </a:lnTo>
                      <a:lnTo>
                        <a:pt x="288" y="480"/>
                      </a:lnTo>
                      <a:lnTo>
                        <a:pt x="284" y="457"/>
                      </a:lnTo>
                      <a:lnTo>
                        <a:pt x="280" y="410"/>
                      </a:lnTo>
                      <a:lnTo>
                        <a:pt x="303" y="407"/>
                      </a:lnTo>
                      <a:lnTo>
                        <a:pt x="315" y="399"/>
                      </a:lnTo>
                      <a:lnTo>
                        <a:pt x="309" y="418"/>
                      </a:lnTo>
                      <a:lnTo>
                        <a:pt x="319" y="432"/>
                      </a:lnTo>
                      <a:lnTo>
                        <a:pt x="329" y="449"/>
                      </a:lnTo>
                      <a:lnTo>
                        <a:pt x="334" y="460"/>
                      </a:lnTo>
                      <a:lnTo>
                        <a:pt x="362" y="457"/>
                      </a:lnTo>
                      <a:lnTo>
                        <a:pt x="385" y="416"/>
                      </a:lnTo>
                      <a:lnTo>
                        <a:pt x="402" y="396"/>
                      </a:lnTo>
                      <a:lnTo>
                        <a:pt x="412" y="382"/>
                      </a:lnTo>
                      <a:lnTo>
                        <a:pt x="424" y="365"/>
                      </a:lnTo>
                      <a:lnTo>
                        <a:pt x="435" y="343"/>
                      </a:lnTo>
                      <a:lnTo>
                        <a:pt x="445" y="351"/>
                      </a:lnTo>
                      <a:lnTo>
                        <a:pt x="445" y="338"/>
                      </a:lnTo>
                      <a:lnTo>
                        <a:pt x="451" y="329"/>
                      </a:lnTo>
                      <a:lnTo>
                        <a:pt x="469" y="335"/>
                      </a:lnTo>
                      <a:lnTo>
                        <a:pt x="498" y="371"/>
                      </a:lnTo>
                      <a:lnTo>
                        <a:pt x="492" y="271"/>
                      </a:lnTo>
                      <a:lnTo>
                        <a:pt x="467" y="315"/>
                      </a:lnTo>
                      <a:lnTo>
                        <a:pt x="447" y="312"/>
                      </a:lnTo>
                      <a:lnTo>
                        <a:pt x="441" y="285"/>
                      </a:lnTo>
                      <a:lnTo>
                        <a:pt x="441" y="271"/>
                      </a:lnTo>
                      <a:lnTo>
                        <a:pt x="435" y="262"/>
                      </a:lnTo>
                      <a:lnTo>
                        <a:pt x="451" y="240"/>
                      </a:lnTo>
                      <a:lnTo>
                        <a:pt x="461" y="223"/>
                      </a:lnTo>
                      <a:lnTo>
                        <a:pt x="470" y="218"/>
                      </a:lnTo>
                      <a:lnTo>
                        <a:pt x="478" y="215"/>
                      </a:lnTo>
                      <a:lnTo>
                        <a:pt x="484" y="201"/>
                      </a:lnTo>
                      <a:lnTo>
                        <a:pt x="492" y="198"/>
                      </a:lnTo>
                      <a:lnTo>
                        <a:pt x="502" y="198"/>
                      </a:lnTo>
                      <a:lnTo>
                        <a:pt x="484" y="173"/>
                      </a:lnTo>
                      <a:lnTo>
                        <a:pt x="467" y="179"/>
                      </a:lnTo>
                      <a:lnTo>
                        <a:pt x="455" y="179"/>
                      </a:lnTo>
                      <a:lnTo>
                        <a:pt x="445" y="170"/>
                      </a:lnTo>
                      <a:lnTo>
                        <a:pt x="445" y="187"/>
                      </a:lnTo>
                      <a:lnTo>
                        <a:pt x="435" y="204"/>
                      </a:lnTo>
                      <a:lnTo>
                        <a:pt x="422" y="232"/>
                      </a:lnTo>
                      <a:lnTo>
                        <a:pt x="408" y="243"/>
                      </a:lnTo>
                      <a:lnTo>
                        <a:pt x="399" y="243"/>
                      </a:lnTo>
                      <a:lnTo>
                        <a:pt x="395" y="262"/>
                      </a:lnTo>
                      <a:lnTo>
                        <a:pt x="395" y="271"/>
                      </a:lnTo>
                      <a:lnTo>
                        <a:pt x="387" y="279"/>
                      </a:lnTo>
                      <a:lnTo>
                        <a:pt x="397" y="312"/>
                      </a:lnTo>
                      <a:lnTo>
                        <a:pt x="402" y="329"/>
                      </a:lnTo>
                      <a:lnTo>
                        <a:pt x="391" y="354"/>
                      </a:lnTo>
                      <a:lnTo>
                        <a:pt x="377" y="371"/>
                      </a:lnTo>
                      <a:lnTo>
                        <a:pt x="373" y="396"/>
                      </a:lnTo>
                      <a:lnTo>
                        <a:pt x="366" y="416"/>
                      </a:lnTo>
                      <a:lnTo>
                        <a:pt x="358" y="416"/>
                      </a:lnTo>
                      <a:lnTo>
                        <a:pt x="346" y="418"/>
                      </a:lnTo>
                      <a:lnTo>
                        <a:pt x="334" y="427"/>
                      </a:lnTo>
                      <a:lnTo>
                        <a:pt x="331" y="424"/>
                      </a:lnTo>
                      <a:lnTo>
                        <a:pt x="331" y="410"/>
                      </a:lnTo>
                      <a:lnTo>
                        <a:pt x="329" y="388"/>
                      </a:lnTo>
                      <a:lnTo>
                        <a:pt x="319" y="388"/>
                      </a:lnTo>
                      <a:lnTo>
                        <a:pt x="313" y="374"/>
                      </a:lnTo>
                      <a:lnTo>
                        <a:pt x="315" y="354"/>
                      </a:lnTo>
                      <a:lnTo>
                        <a:pt x="317" y="343"/>
                      </a:lnTo>
                      <a:lnTo>
                        <a:pt x="315" y="338"/>
                      </a:lnTo>
                      <a:lnTo>
                        <a:pt x="307" y="343"/>
                      </a:lnTo>
                      <a:lnTo>
                        <a:pt x="303" y="343"/>
                      </a:lnTo>
                      <a:lnTo>
                        <a:pt x="297" y="340"/>
                      </a:lnTo>
                      <a:lnTo>
                        <a:pt x="294" y="338"/>
                      </a:lnTo>
                      <a:lnTo>
                        <a:pt x="284" y="349"/>
                      </a:lnTo>
                      <a:lnTo>
                        <a:pt x="274" y="363"/>
                      </a:lnTo>
                      <a:lnTo>
                        <a:pt x="264" y="377"/>
                      </a:lnTo>
                      <a:lnTo>
                        <a:pt x="243" y="374"/>
                      </a:lnTo>
                      <a:lnTo>
                        <a:pt x="229" y="371"/>
                      </a:lnTo>
                      <a:lnTo>
                        <a:pt x="220" y="357"/>
                      </a:lnTo>
                      <a:lnTo>
                        <a:pt x="220" y="349"/>
                      </a:lnTo>
                      <a:lnTo>
                        <a:pt x="226" y="338"/>
                      </a:lnTo>
                      <a:lnTo>
                        <a:pt x="233" y="329"/>
                      </a:lnTo>
                      <a:lnTo>
                        <a:pt x="239" y="318"/>
                      </a:lnTo>
                      <a:lnTo>
                        <a:pt x="226" y="324"/>
                      </a:lnTo>
                      <a:lnTo>
                        <a:pt x="220" y="310"/>
                      </a:lnTo>
                      <a:lnTo>
                        <a:pt x="220" y="301"/>
                      </a:lnTo>
                      <a:lnTo>
                        <a:pt x="239" y="298"/>
                      </a:lnTo>
                      <a:lnTo>
                        <a:pt x="257" y="296"/>
                      </a:lnTo>
                      <a:lnTo>
                        <a:pt x="245" y="287"/>
                      </a:lnTo>
                      <a:lnTo>
                        <a:pt x="227" y="290"/>
                      </a:lnTo>
                      <a:lnTo>
                        <a:pt x="227" y="273"/>
                      </a:lnTo>
                      <a:lnTo>
                        <a:pt x="235" y="262"/>
                      </a:lnTo>
                      <a:lnTo>
                        <a:pt x="253" y="251"/>
                      </a:lnTo>
                      <a:lnTo>
                        <a:pt x="259" y="240"/>
                      </a:lnTo>
                      <a:lnTo>
                        <a:pt x="264" y="234"/>
                      </a:lnTo>
                      <a:lnTo>
                        <a:pt x="278" y="232"/>
                      </a:lnTo>
                      <a:lnTo>
                        <a:pt x="290" y="234"/>
                      </a:lnTo>
                      <a:lnTo>
                        <a:pt x="296" y="240"/>
                      </a:lnTo>
                      <a:lnTo>
                        <a:pt x="305" y="232"/>
                      </a:lnTo>
                      <a:lnTo>
                        <a:pt x="296" y="229"/>
                      </a:lnTo>
                      <a:lnTo>
                        <a:pt x="296" y="206"/>
                      </a:lnTo>
                      <a:lnTo>
                        <a:pt x="321" y="181"/>
                      </a:lnTo>
                      <a:lnTo>
                        <a:pt x="334" y="165"/>
                      </a:lnTo>
                      <a:lnTo>
                        <a:pt x="342" y="162"/>
                      </a:lnTo>
                      <a:lnTo>
                        <a:pt x="340" y="153"/>
                      </a:lnTo>
                      <a:lnTo>
                        <a:pt x="352" y="137"/>
                      </a:lnTo>
                      <a:lnTo>
                        <a:pt x="366" y="112"/>
                      </a:lnTo>
                      <a:lnTo>
                        <a:pt x="381" y="100"/>
                      </a:lnTo>
                      <a:lnTo>
                        <a:pt x="369" y="89"/>
                      </a:lnTo>
                      <a:lnTo>
                        <a:pt x="401" y="64"/>
                      </a:lnTo>
                      <a:lnTo>
                        <a:pt x="414" y="67"/>
                      </a:lnTo>
                      <a:lnTo>
                        <a:pt x="412" y="53"/>
                      </a:lnTo>
                      <a:lnTo>
                        <a:pt x="439" y="50"/>
                      </a:lnTo>
                      <a:lnTo>
                        <a:pt x="490" y="6"/>
                      </a:lnTo>
                      <a:lnTo>
                        <a:pt x="498" y="0"/>
                      </a:lnTo>
                      <a:lnTo>
                        <a:pt x="488" y="33"/>
                      </a:lnTo>
                      <a:lnTo>
                        <a:pt x="500" y="17"/>
                      </a:lnTo>
                      <a:lnTo>
                        <a:pt x="513" y="11"/>
                      </a:lnTo>
                      <a:lnTo>
                        <a:pt x="511" y="25"/>
                      </a:lnTo>
                      <a:lnTo>
                        <a:pt x="550" y="8"/>
                      </a:lnTo>
                      <a:lnTo>
                        <a:pt x="568" y="22"/>
                      </a:lnTo>
                      <a:lnTo>
                        <a:pt x="542" y="36"/>
                      </a:lnTo>
                      <a:lnTo>
                        <a:pt x="552" y="53"/>
                      </a:lnTo>
                      <a:lnTo>
                        <a:pt x="589" y="50"/>
                      </a:lnTo>
                      <a:lnTo>
                        <a:pt x="645" y="75"/>
                      </a:lnTo>
                      <a:lnTo>
                        <a:pt x="642" y="103"/>
                      </a:lnTo>
                      <a:lnTo>
                        <a:pt x="618" y="128"/>
                      </a:lnTo>
                      <a:lnTo>
                        <a:pt x="583" y="142"/>
                      </a:lnTo>
                      <a:lnTo>
                        <a:pt x="577" y="170"/>
                      </a:lnTo>
                      <a:lnTo>
                        <a:pt x="579" y="198"/>
                      </a:lnTo>
                      <a:lnTo>
                        <a:pt x="589" y="204"/>
                      </a:lnTo>
                      <a:lnTo>
                        <a:pt x="591" y="218"/>
                      </a:lnTo>
                      <a:lnTo>
                        <a:pt x="595" y="223"/>
                      </a:lnTo>
                      <a:lnTo>
                        <a:pt x="603" y="229"/>
                      </a:lnTo>
                      <a:lnTo>
                        <a:pt x="605" y="245"/>
                      </a:lnTo>
                      <a:lnTo>
                        <a:pt x="616" y="265"/>
                      </a:lnTo>
                      <a:lnTo>
                        <a:pt x="616" y="273"/>
                      </a:lnTo>
                      <a:lnTo>
                        <a:pt x="628" y="273"/>
                      </a:lnTo>
                      <a:lnTo>
                        <a:pt x="632" y="279"/>
                      </a:lnTo>
                      <a:lnTo>
                        <a:pt x="642" y="285"/>
                      </a:lnTo>
                      <a:lnTo>
                        <a:pt x="647" y="276"/>
                      </a:lnTo>
                      <a:lnTo>
                        <a:pt x="653" y="262"/>
                      </a:lnTo>
                      <a:lnTo>
                        <a:pt x="657" y="254"/>
                      </a:lnTo>
                      <a:lnTo>
                        <a:pt x="667" y="259"/>
                      </a:lnTo>
                      <a:lnTo>
                        <a:pt x="679" y="240"/>
                      </a:lnTo>
                      <a:lnTo>
                        <a:pt x="679" y="226"/>
                      </a:lnTo>
                      <a:lnTo>
                        <a:pt x="682" y="215"/>
                      </a:lnTo>
                      <a:lnTo>
                        <a:pt x="684" y="206"/>
                      </a:lnTo>
                      <a:lnTo>
                        <a:pt x="708" y="198"/>
                      </a:lnTo>
                      <a:lnTo>
                        <a:pt x="727" y="190"/>
                      </a:lnTo>
                      <a:lnTo>
                        <a:pt x="752" y="179"/>
                      </a:lnTo>
                      <a:lnTo>
                        <a:pt x="782" y="187"/>
                      </a:lnTo>
                      <a:lnTo>
                        <a:pt x="811" y="187"/>
                      </a:lnTo>
                      <a:lnTo>
                        <a:pt x="859" y="187"/>
                      </a:lnTo>
                      <a:lnTo>
                        <a:pt x="867" y="120"/>
                      </a:lnTo>
                      <a:lnTo>
                        <a:pt x="894" y="123"/>
                      </a:lnTo>
                      <a:lnTo>
                        <a:pt x="914" y="173"/>
                      </a:lnTo>
                      <a:lnTo>
                        <a:pt x="918" y="131"/>
                      </a:lnTo>
                      <a:lnTo>
                        <a:pt x="1007" y="8"/>
                      </a:lnTo>
                      <a:lnTo>
                        <a:pt x="1042" y="8"/>
                      </a:lnTo>
                      <a:lnTo>
                        <a:pt x="1073" y="33"/>
                      </a:lnTo>
                      <a:lnTo>
                        <a:pt x="1114" y="31"/>
                      </a:lnTo>
                      <a:lnTo>
                        <a:pt x="1168" y="75"/>
                      </a:lnTo>
                      <a:lnTo>
                        <a:pt x="1231" y="100"/>
                      </a:lnTo>
                      <a:lnTo>
                        <a:pt x="1275" y="95"/>
                      </a:lnTo>
                      <a:lnTo>
                        <a:pt x="1334" y="123"/>
                      </a:lnTo>
                      <a:lnTo>
                        <a:pt x="1382" y="123"/>
                      </a:lnTo>
                      <a:lnTo>
                        <a:pt x="1406" y="103"/>
                      </a:lnTo>
                      <a:lnTo>
                        <a:pt x="1460" y="103"/>
                      </a:lnTo>
                      <a:lnTo>
                        <a:pt x="1489" y="126"/>
                      </a:lnTo>
                      <a:lnTo>
                        <a:pt x="1563" y="126"/>
                      </a:lnTo>
                      <a:lnTo>
                        <a:pt x="1625" y="162"/>
                      </a:lnTo>
                      <a:lnTo>
                        <a:pt x="1736" y="156"/>
                      </a:lnTo>
                      <a:lnTo>
                        <a:pt x="1917" y="173"/>
                      </a:lnTo>
                      <a:lnTo>
                        <a:pt x="2004" y="226"/>
                      </a:lnTo>
                      <a:lnTo>
                        <a:pt x="2078" y="259"/>
                      </a:lnTo>
                      <a:lnTo>
                        <a:pt x="2125" y="287"/>
                      </a:lnTo>
                      <a:lnTo>
                        <a:pt x="2111" y="296"/>
                      </a:lnTo>
                      <a:lnTo>
                        <a:pt x="2078" y="273"/>
                      </a:lnTo>
                      <a:lnTo>
                        <a:pt x="2003" y="265"/>
                      </a:lnTo>
                      <a:lnTo>
                        <a:pt x="2024" y="287"/>
                      </a:lnTo>
                      <a:lnTo>
                        <a:pt x="2057" y="298"/>
                      </a:lnTo>
                      <a:lnTo>
                        <a:pt x="2047" y="335"/>
                      </a:lnTo>
                      <a:lnTo>
                        <a:pt x="2012" y="357"/>
                      </a:lnTo>
                      <a:lnTo>
                        <a:pt x="2001" y="393"/>
                      </a:lnTo>
                      <a:lnTo>
                        <a:pt x="2047" y="427"/>
                      </a:lnTo>
                      <a:lnTo>
                        <a:pt x="2080" y="471"/>
                      </a:lnTo>
                      <a:lnTo>
                        <a:pt x="2098" y="536"/>
                      </a:lnTo>
                      <a:lnTo>
                        <a:pt x="2076" y="541"/>
                      </a:lnTo>
                      <a:lnTo>
                        <a:pt x="2030" y="522"/>
                      </a:lnTo>
                      <a:lnTo>
                        <a:pt x="1981" y="474"/>
                      </a:lnTo>
                      <a:lnTo>
                        <a:pt x="1962" y="449"/>
                      </a:lnTo>
                      <a:lnTo>
                        <a:pt x="1950" y="416"/>
                      </a:lnTo>
                      <a:lnTo>
                        <a:pt x="1938" y="365"/>
                      </a:lnTo>
                      <a:lnTo>
                        <a:pt x="1919" y="349"/>
                      </a:lnTo>
                      <a:lnTo>
                        <a:pt x="1901" y="346"/>
                      </a:lnTo>
                      <a:lnTo>
                        <a:pt x="1886" y="351"/>
                      </a:lnTo>
                      <a:lnTo>
                        <a:pt x="1903" y="391"/>
                      </a:lnTo>
                      <a:lnTo>
                        <a:pt x="1857" y="396"/>
                      </a:lnTo>
                      <a:lnTo>
                        <a:pt x="1835" y="377"/>
                      </a:lnTo>
                      <a:lnTo>
                        <a:pt x="1794" y="388"/>
                      </a:lnTo>
                      <a:lnTo>
                        <a:pt x="1763" y="418"/>
                      </a:lnTo>
                      <a:lnTo>
                        <a:pt x="1763" y="435"/>
                      </a:lnTo>
                      <a:lnTo>
                        <a:pt x="1775" y="463"/>
                      </a:lnTo>
                      <a:lnTo>
                        <a:pt x="1824" y="471"/>
                      </a:lnTo>
                      <a:lnTo>
                        <a:pt x="1863" y="505"/>
                      </a:lnTo>
                      <a:lnTo>
                        <a:pt x="1929" y="597"/>
                      </a:lnTo>
                      <a:lnTo>
                        <a:pt x="1956" y="658"/>
                      </a:lnTo>
                      <a:lnTo>
                        <a:pt x="1960" y="722"/>
                      </a:lnTo>
                      <a:lnTo>
                        <a:pt x="1954" y="775"/>
                      </a:lnTo>
                      <a:lnTo>
                        <a:pt x="1938" y="775"/>
                      </a:lnTo>
                      <a:lnTo>
                        <a:pt x="1921" y="756"/>
                      </a:lnTo>
                      <a:lnTo>
                        <a:pt x="1896" y="781"/>
                      </a:lnTo>
                      <a:lnTo>
                        <a:pt x="1870" y="803"/>
                      </a:lnTo>
                      <a:lnTo>
                        <a:pt x="1866" y="840"/>
                      </a:lnTo>
                      <a:lnTo>
                        <a:pt x="1894" y="884"/>
                      </a:lnTo>
                      <a:lnTo>
                        <a:pt x="1876" y="920"/>
                      </a:lnTo>
                      <a:lnTo>
                        <a:pt x="1870" y="982"/>
                      </a:lnTo>
                      <a:lnTo>
                        <a:pt x="1903" y="1021"/>
                      </a:lnTo>
                      <a:lnTo>
                        <a:pt x="1940" y="1032"/>
                      </a:lnTo>
                      <a:lnTo>
                        <a:pt x="1979" y="1074"/>
                      </a:lnTo>
                      <a:lnTo>
                        <a:pt x="2012" y="1130"/>
                      </a:lnTo>
                      <a:lnTo>
                        <a:pt x="2014" y="1213"/>
                      </a:lnTo>
                      <a:lnTo>
                        <a:pt x="2003" y="1252"/>
                      </a:lnTo>
                      <a:lnTo>
                        <a:pt x="1968" y="1286"/>
                      </a:lnTo>
                      <a:lnTo>
                        <a:pt x="1925" y="1303"/>
                      </a:lnTo>
                      <a:lnTo>
                        <a:pt x="1898" y="1328"/>
                      </a:lnTo>
                      <a:lnTo>
                        <a:pt x="1882" y="1314"/>
                      </a:lnTo>
                      <a:lnTo>
                        <a:pt x="1868" y="1328"/>
                      </a:lnTo>
                      <a:lnTo>
                        <a:pt x="1864" y="1389"/>
                      </a:lnTo>
                      <a:lnTo>
                        <a:pt x="1874" y="1425"/>
                      </a:lnTo>
                      <a:lnTo>
                        <a:pt x="1917" y="1467"/>
                      </a:lnTo>
                      <a:lnTo>
                        <a:pt x="1934" y="1509"/>
                      </a:lnTo>
                      <a:lnTo>
                        <a:pt x="1948" y="1531"/>
                      </a:lnTo>
                      <a:lnTo>
                        <a:pt x="1944" y="1576"/>
                      </a:lnTo>
                      <a:lnTo>
                        <a:pt x="1917" y="1612"/>
                      </a:lnTo>
                      <a:lnTo>
                        <a:pt x="1888" y="1612"/>
                      </a:lnTo>
                      <a:lnTo>
                        <a:pt x="1841" y="1559"/>
                      </a:lnTo>
                      <a:lnTo>
                        <a:pt x="1808" y="1540"/>
                      </a:lnTo>
                      <a:lnTo>
                        <a:pt x="1794" y="1529"/>
                      </a:lnTo>
                      <a:lnTo>
                        <a:pt x="1781" y="1556"/>
                      </a:lnTo>
                      <a:lnTo>
                        <a:pt x="1785" y="1596"/>
                      </a:lnTo>
                      <a:lnTo>
                        <a:pt x="1796" y="1626"/>
                      </a:lnTo>
                      <a:lnTo>
                        <a:pt x="1804" y="1674"/>
                      </a:lnTo>
                      <a:lnTo>
                        <a:pt x="1833" y="1690"/>
                      </a:lnTo>
                      <a:lnTo>
                        <a:pt x="1824" y="1715"/>
                      </a:lnTo>
                      <a:lnTo>
                        <a:pt x="1826" y="1752"/>
                      </a:lnTo>
                      <a:lnTo>
                        <a:pt x="1835" y="1788"/>
                      </a:lnTo>
                      <a:lnTo>
                        <a:pt x="1816" y="1785"/>
                      </a:lnTo>
                      <a:lnTo>
                        <a:pt x="1794" y="1743"/>
                      </a:lnTo>
                      <a:lnTo>
                        <a:pt x="1796" y="1699"/>
                      </a:lnTo>
                      <a:lnTo>
                        <a:pt x="1789" y="1685"/>
                      </a:lnTo>
                      <a:lnTo>
                        <a:pt x="1781" y="1635"/>
                      </a:lnTo>
                      <a:lnTo>
                        <a:pt x="1771" y="1621"/>
                      </a:lnTo>
                      <a:lnTo>
                        <a:pt x="1767" y="1551"/>
                      </a:lnTo>
                      <a:lnTo>
                        <a:pt x="1754" y="1509"/>
                      </a:lnTo>
                      <a:lnTo>
                        <a:pt x="1730" y="1470"/>
                      </a:lnTo>
                      <a:lnTo>
                        <a:pt x="1688" y="1448"/>
                      </a:lnTo>
                      <a:lnTo>
                        <a:pt x="1658" y="1411"/>
                      </a:lnTo>
                      <a:lnTo>
                        <a:pt x="1647" y="1384"/>
                      </a:lnTo>
                      <a:lnTo>
                        <a:pt x="1625" y="1353"/>
                      </a:lnTo>
                      <a:lnTo>
                        <a:pt x="1592" y="1283"/>
                      </a:lnTo>
                      <a:lnTo>
                        <a:pt x="1563" y="1289"/>
                      </a:lnTo>
                      <a:lnTo>
                        <a:pt x="1524" y="1322"/>
                      </a:lnTo>
                      <a:lnTo>
                        <a:pt x="1507" y="1350"/>
                      </a:lnTo>
                      <a:lnTo>
                        <a:pt x="1472" y="1403"/>
                      </a:lnTo>
                      <a:lnTo>
                        <a:pt x="1446" y="1459"/>
                      </a:lnTo>
                      <a:lnTo>
                        <a:pt x="1437" y="1478"/>
                      </a:lnTo>
                      <a:lnTo>
                        <a:pt x="1446" y="1543"/>
                      </a:lnTo>
                      <a:lnTo>
                        <a:pt x="1445" y="1607"/>
                      </a:lnTo>
                      <a:lnTo>
                        <a:pt x="1413" y="1651"/>
                      </a:lnTo>
                      <a:lnTo>
                        <a:pt x="1396" y="1654"/>
                      </a:lnTo>
                      <a:lnTo>
                        <a:pt x="1359" y="1562"/>
                      </a:lnTo>
                      <a:lnTo>
                        <a:pt x="1330" y="1498"/>
                      </a:lnTo>
                      <a:lnTo>
                        <a:pt x="1272" y="1375"/>
                      </a:lnTo>
                      <a:lnTo>
                        <a:pt x="1270" y="1328"/>
                      </a:lnTo>
                      <a:lnTo>
                        <a:pt x="1256" y="1305"/>
                      </a:lnTo>
                      <a:lnTo>
                        <a:pt x="1246" y="1336"/>
                      </a:lnTo>
                      <a:lnTo>
                        <a:pt x="1196" y="1266"/>
                      </a:lnTo>
                      <a:lnTo>
                        <a:pt x="1128" y="1213"/>
                      </a:lnTo>
                      <a:lnTo>
                        <a:pt x="1085" y="1225"/>
                      </a:lnTo>
                      <a:lnTo>
                        <a:pt x="1023" y="1219"/>
                      </a:lnTo>
                      <a:lnTo>
                        <a:pt x="993" y="1180"/>
                      </a:lnTo>
                      <a:lnTo>
                        <a:pt x="960" y="1185"/>
                      </a:lnTo>
                      <a:lnTo>
                        <a:pt x="914" y="1169"/>
                      </a:lnTo>
                      <a:lnTo>
                        <a:pt x="817" y="1038"/>
                      </a:lnTo>
                      <a:lnTo>
                        <a:pt x="822" y="1091"/>
                      </a:lnTo>
                      <a:lnTo>
                        <a:pt x="852" y="1166"/>
                      </a:lnTo>
                      <a:lnTo>
                        <a:pt x="885" y="1219"/>
                      </a:lnTo>
                      <a:lnTo>
                        <a:pt x="920" y="1247"/>
                      </a:lnTo>
                      <a:lnTo>
                        <a:pt x="958" y="1225"/>
                      </a:lnTo>
                      <a:lnTo>
                        <a:pt x="990" y="1225"/>
                      </a:lnTo>
                      <a:lnTo>
                        <a:pt x="1030" y="1272"/>
                      </a:lnTo>
                      <a:lnTo>
                        <a:pt x="1054" y="1308"/>
                      </a:lnTo>
                      <a:lnTo>
                        <a:pt x="1050" y="1331"/>
                      </a:lnTo>
                      <a:lnTo>
                        <a:pt x="980" y="1434"/>
                      </a:lnTo>
                      <a:lnTo>
                        <a:pt x="933" y="1473"/>
                      </a:lnTo>
                      <a:lnTo>
                        <a:pt x="836" y="1523"/>
                      </a:lnTo>
                      <a:lnTo>
                        <a:pt x="807" y="1540"/>
                      </a:lnTo>
                      <a:lnTo>
                        <a:pt x="789" y="1523"/>
                      </a:lnTo>
                      <a:lnTo>
                        <a:pt x="784" y="1503"/>
                      </a:lnTo>
                      <a:lnTo>
                        <a:pt x="782" y="1473"/>
                      </a:lnTo>
                      <a:lnTo>
                        <a:pt x="774" y="1442"/>
                      </a:lnTo>
                      <a:lnTo>
                        <a:pt x="760" y="1417"/>
                      </a:lnTo>
                      <a:lnTo>
                        <a:pt x="749" y="1395"/>
                      </a:lnTo>
                      <a:lnTo>
                        <a:pt x="731" y="1364"/>
                      </a:lnTo>
                      <a:lnTo>
                        <a:pt x="721" y="1344"/>
                      </a:lnTo>
                      <a:lnTo>
                        <a:pt x="714" y="1319"/>
                      </a:lnTo>
                      <a:lnTo>
                        <a:pt x="700" y="1297"/>
                      </a:lnTo>
                      <a:lnTo>
                        <a:pt x="679" y="1241"/>
                      </a:lnTo>
                      <a:lnTo>
                        <a:pt x="667" y="1219"/>
                      </a:lnTo>
                      <a:lnTo>
                        <a:pt x="651" y="1188"/>
                      </a:lnTo>
                      <a:lnTo>
                        <a:pt x="626" y="1146"/>
                      </a:lnTo>
                      <a:lnTo>
                        <a:pt x="612" y="1121"/>
                      </a:lnTo>
                      <a:lnTo>
                        <a:pt x="601" y="1105"/>
                      </a:lnTo>
                      <a:lnTo>
                        <a:pt x="587" y="1068"/>
                      </a:lnTo>
                      <a:lnTo>
                        <a:pt x="628" y="1035"/>
                      </a:lnTo>
                      <a:lnTo>
                        <a:pt x="645" y="962"/>
                      </a:lnTo>
                      <a:lnTo>
                        <a:pt x="607" y="943"/>
                      </a:lnTo>
                      <a:lnTo>
                        <a:pt x="554" y="954"/>
                      </a:lnTo>
                      <a:lnTo>
                        <a:pt x="542" y="946"/>
                      </a:lnTo>
                      <a:lnTo>
                        <a:pt x="537" y="946"/>
                      </a:lnTo>
                      <a:lnTo>
                        <a:pt x="529" y="946"/>
                      </a:lnTo>
                      <a:lnTo>
                        <a:pt x="523" y="946"/>
                      </a:lnTo>
                      <a:lnTo>
                        <a:pt x="521" y="932"/>
                      </a:lnTo>
                      <a:lnTo>
                        <a:pt x="517" y="920"/>
                      </a:lnTo>
                      <a:lnTo>
                        <a:pt x="517" y="898"/>
                      </a:lnTo>
                      <a:lnTo>
                        <a:pt x="507" y="887"/>
                      </a:lnTo>
                      <a:lnTo>
                        <a:pt x="505" y="873"/>
                      </a:lnTo>
                      <a:lnTo>
                        <a:pt x="500" y="870"/>
                      </a:lnTo>
                      <a:lnTo>
                        <a:pt x="494" y="859"/>
                      </a:lnTo>
                      <a:lnTo>
                        <a:pt x="492" y="848"/>
                      </a:lnTo>
                      <a:lnTo>
                        <a:pt x="488" y="837"/>
                      </a:lnTo>
                      <a:lnTo>
                        <a:pt x="484" y="831"/>
                      </a:lnTo>
                      <a:lnTo>
                        <a:pt x="472" y="831"/>
                      </a:lnTo>
                      <a:lnTo>
                        <a:pt x="465" y="831"/>
                      </a:lnTo>
                      <a:lnTo>
                        <a:pt x="461" y="831"/>
                      </a:lnTo>
                      <a:lnTo>
                        <a:pt x="459" y="845"/>
                      </a:lnTo>
                      <a:lnTo>
                        <a:pt x="459" y="859"/>
                      </a:lnTo>
                      <a:lnTo>
                        <a:pt x="459" y="876"/>
                      </a:lnTo>
                      <a:lnTo>
                        <a:pt x="459" y="893"/>
                      </a:lnTo>
                      <a:lnTo>
                        <a:pt x="459" y="904"/>
                      </a:lnTo>
                      <a:lnTo>
                        <a:pt x="449" y="909"/>
                      </a:lnTo>
                      <a:lnTo>
                        <a:pt x="441" y="920"/>
                      </a:lnTo>
                      <a:lnTo>
                        <a:pt x="430" y="904"/>
                      </a:lnTo>
                      <a:lnTo>
                        <a:pt x="422" y="881"/>
                      </a:lnTo>
                      <a:lnTo>
                        <a:pt x="424" y="856"/>
                      </a:lnTo>
                      <a:lnTo>
                        <a:pt x="412" y="823"/>
                      </a:lnTo>
                      <a:lnTo>
                        <a:pt x="406" y="801"/>
                      </a:lnTo>
                      <a:lnTo>
                        <a:pt x="393" y="787"/>
                      </a:lnTo>
                      <a:lnTo>
                        <a:pt x="377" y="773"/>
                      </a:lnTo>
                      <a:lnTo>
                        <a:pt x="369" y="753"/>
                      </a:lnTo>
                      <a:lnTo>
                        <a:pt x="364" y="739"/>
                      </a:lnTo>
                      <a:lnTo>
                        <a:pt x="350" y="736"/>
                      </a:lnTo>
                      <a:lnTo>
                        <a:pt x="346" y="728"/>
                      </a:lnTo>
                      <a:lnTo>
                        <a:pt x="336" y="728"/>
                      </a:lnTo>
                      <a:lnTo>
                        <a:pt x="329" y="742"/>
                      </a:lnTo>
                      <a:lnTo>
                        <a:pt x="321" y="753"/>
                      </a:lnTo>
                      <a:lnTo>
                        <a:pt x="338" y="767"/>
                      </a:lnTo>
                      <a:lnTo>
                        <a:pt x="348" y="787"/>
                      </a:lnTo>
                      <a:lnTo>
                        <a:pt x="366" y="812"/>
                      </a:lnTo>
                      <a:lnTo>
                        <a:pt x="373" y="823"/>
                      </a:lnTo>
                      <a:lnTo>
                        <a:pt x="387" y="831"/>
                      </a:lnTo>
                      <a:lnTo>
                        <a:pt x="397" y="848"/>
                      </a:lnTo>
                      <a:lnTo>
                        <a:pt x="385" y="868"/>
                      </a:lnTo>
                      <a:lnTo>
                        <a:pt x="383" y="859"/>
                      </a:lnTo>
                      <a:lnTo>
                        <a:pt x="383" y="848"/>
                      </a:lnTo>
                      <a:lnTo>
                        <a:pt x="377" y="873"/>
                      </a:lnTo>
                      <a:lnTo>
                        <a:pt x="375" y="895"/>
                      </a:lnTo>
                      <a:lnTo>
                        <a:pt x="364" y="901"/>
                      </a:lnTo>
                      <a:lnTo>
                        <a:pt x="367" y="873"/>
                      </a:lnTo>
                      <a:lnTo>
                        <a:pt x="366" y="859"/>
                      </a:lnTo>
                      <a:lnTo>
                        <a:pt x="352" y="851"/>
                      </a:lnTo>
                      <a:lnTo>
                        <a:pt x="346" y="845"/>
                      </a:lnTo>
                      <a:lnTo>
                        <a:pt x="340" y="834"/>
                      </a:lnTo>
                      <a:lnTo>
                        <a:pt x="329" y="828"/>
                      </a:lnTo>
                      <a:lnTo>
                        <a:pt x="321" y="820"/>
                      </a:lnTo>
                      <a:lnTo>
                        <a:pt x="313" y="803"/>
                      </a:lnTo>
                      <a:lnTo>
                        <a:pt x="303" y="795"/>
                      </a:lnTo>
                      <a:lnTo>
                        <a:pt x="297" y="778"/>
                      </a:lnTo>
                      <a:lnTo>
                        <a:pt x="296" y="764"/>
                      </a:lnTo>
                      <a:lnTo>
                        <a:pt x="288" y="759"/>
                      </a:lnTo>
                      <a:lnTo>
                        <a:pt x="280" y="750"/>
                      </a:lnTo>
                      <a:lnTo>
                        <a:pt x="264" y="750"/>
                      </a:lnTo>
                      <a:lnTo>
                        <a:pt x="251" y="753"/>
                      </a:lnTo>
                      <a:lnTo>
                        <a:pt x="235" y="750"/>
                      </a:lnTo>
                      <a:lnTo>
                        <a:pt x="208" y="753"/>
                      </a:lnTo>
                      <a:lnTo>
                        <a:pt x="189" y="756"/>
                      </a:lnTo>
                      <a:lnTo>
                        <a:pt x="183" y="762"/>
                      </a:lnTo>
                      <a:lnTo>
                        <a:pt x="181" y="778"/>
                      </a:lnTo>
                      <a:lnTo>
                        <a:pt x="181" y="798"/>
                      </a:lnTo>
                      <a:lnTo>
                        <a:pt x="169" y="817"/>
                      </a:lnTo>
                      <a:lnTo>
                        <a:pt x="161" y="826"/>
                      </a:lnTo>
                      <a:lnTo>
                        <a:pt x="157" y="831"/>
                      </a:lnTo>
                      <a:lnTo>
                        <a:pt x="152" y="845"/>
                      </a:lnTo>
                      <a:lnTo>
                        <a:pt x="148" y="856"/>
                      </a:lnTo>
                      <a:lnTo>
                        <a:pt x="154" y="865"/>
                      </a:lnTo>
                      <a:lnTo>
                        <a:pt x="154" y="881"/>
                      </a:lnTo>
                      <a:lnTo>
                        <a:pt x="152" y="890"/>
                      </a:lnTo>
                      <a:lnTo>
                        <a:pt x="148" y="901"/>
                      </a:lnTo>
                      <a:lnTo>
                        <a:pt x="138" y="920"/>
                      </a:lnTo>
                      <a:lnTo>
                        <a:pt x="132" y="912"/>
                      </a:lnTo>
                      <a:lnTo>
                        <a:pt x="126" y="918"/>
                      </a:lnTo>
                      <a:lnTo>
                        <a:pt x="119" y="926"/>
                      </a:lnTo>
                      <a:lnTo>
                        <a:pt x="107" y="929"/>
                      </a:lnTo>
                      <a:lnTo>
                        <a:pt x="95" y="943"/>
                      </a:lnTo>
                      <a:lnTo>
                        <a:pt x="84" y="946"/>
                      </a:lnTo>
                      <a:lnTo>
                        <a:pt x="72" y="946"/>
                      </a:lnTo>
                      <a:lnTo>
                        <a:pt x="60" y="946"/>
                      </a:lnTo>
                      <a:lnTo>
                        <a:pt x="35" y="954"/>
                      </a:lnTo>
                      <a:lnTo>
                        <a:pt x="23" y="954"/>
                      </a:lnTo>
                      <a:lnTo>
                        <a:pt x="17" y="934"/>
                      </a:lnTo>
                      <a:lnTo>
                        <a:pt x="12" y="909"/>
                      </a:lnTo>
                      <a:lnTo>
                        <a:pt x="8" y="887"/>
                      </a:lnTo>
                      <a:lnTo>
                        <a:pt x="6" y="865"/>
                      </a:lnTo>
                      <a:lnTo>
                        <a:pt x="6" y="837"/>
                      </a:lnTo>
                      <a:lnTo>
                        <a:pt x="0" y="803"/>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grpSp>
        </p:grpSp>
        <p:grpSp>
          <p:nvGrpSpPr>
            <p:cNvPr id="1033" name="Group 33"/>
            <p:cNvGrpSpPr>
              <a:grpSpLocks/>
            </p:cNvGrpSpPr>
            <p:nvPr/>
          </p:nvGrpSpPr>
          <p:grpSpPr bwMode="auto">
            <a:xfrm>
              <a:off x="92" y="615"/>
              <a:ext cx="1865" cy="3311"/>
              <a:chOff x="92" y="615"/>
              <a:chExt cx="1865" cy="3311"/>
            </a:xfrm>
          </p:grpSpPr>
          <p:sp>
            <p:nvSpPr>
              <p:cNvPr id="1034" name="Freeform 34"/>
              <p:cNvSpPr>
                <a:spLocks/>
              </p:cNvSpPr>
              <p:nvPr/>
            </p:nvSpPr>
            <p:spPr bwMode="ltGray">
              <a:xfrm>
                <a:off x="92" y="761"/>
                <a:ext cx="1262" cy="1550"/>
              </a:xfrm>
              <a:custGeom>
                <a:avLst/>
                <a:gdLst>
                  <a:gd name="T0" fmla="*/ 101 w 1262"/>
                  <a:gd name="T1" fmla="*/ 290 h 1550"/>
                  <a:gd name="T2" fmla="*/ 82 w 1262"/>
                  <a:gd name="T3" fmla="*/ 203 h 1550"/>
                  <a:gd name="T4" fmla="*/ 181 w 1262"/>
                  <a:gd name="T5" fmla="*/ 131 h 1550"/>
                  <a:gd name="T6" fmla="*/ 225 w 1262"/>
                  <a:gd name="T7" fmla="*/ 75 h 1550"/>
                  <a:gd name="T8" fmla="*/ 303 w 1262"/>
                  <a:gd name="T9" fmla="*/ 64 h 1550"/>
                  <a:gd name="T10" fmla="*/ 544 w 1262"/>
                  <a:gd name="T11" fmla="*/ 67 h 1550"/>
                  <a:gd name="T12" fmla="*/ 666 w 1262"/>
                  <a:gd name="T13" fmla="*/ 95 h 1550"/>
                  <a:gd name="T14" fmla="*/ 620 w 1262"/>
                  <a:gd name="T15" fmla="*/ 92 h 1550"/>
                  <a:gd name="T16" fmla="*/ 589 w 1262"/>
                  <a:gd name="T17" fmla="*/ 3 h 1550"/>
                  <a:gd name="T18" fmla="*/ 649 w 1262"/>
                  <a:gd name="T19" fmla="*/ 0 h 1550"/>
                  <a:gd name="T20" fmla="*/ 696 w 1262"/>
                  <a:gd name="T21" fmla="*/ 39 h 1550"/>
                  <a:gd name="T22" fmla="*/ 767 w 1262"/>
                  <a:gd name="T23" fmla="*/ 103 h 1550"/>
                  <a:gd name="T24" fmla="*/ 754 w 1262"/>
                  <a:gd name="T25" fmla="*/ 33 h 1550"/>
                  <a:gd name="T26" fmla="*/ 884 w 1262"/>
                  <a:gd name="T27" fmla="*/ 100 h 1550"/>
                  <a:gd name="T28" fmla="*/ 886 w 1262"/>
                  <a:gd name="T29" fmla="*/ 128 h 1550"/>
                  <a:gd name="T30" fmla="*/ 847 w 1262"/>
                  <a:gd name="T31" fmla="*/ 198 h 1550"/>
                  <a:gd name="T32" fmla="*/ 814 w 1262"/>
                  <a:gd name="T33" fmla="*/ 312 h 1550"/>
                  <a:gd name="T34" fmla="*/ 935 w 1262"/>
                  <a:gd name="T35" fmla="*/ 376 h 1550"/>
                  <a:gd name="T36" fmla="*/ 938 w 1262"/>
                  <a:gd name="T37" fmla="*/ 476 h 1550"/>
                  <a:gd name="T38" fmla="*/ 956 w 1262"/>
                  <a:gd name="T39" fmla="*/ 398 h 1550"/>
                  <a:gd name="T40" fmla="*/ 956 w 1262"/>
                  <a:gd name="T41" fmla="*/ 254 h 1550"/>
                  <a:gd name="T42" fmla="*/ 1043 w 1262"/>
                  <a:gd name="T43" fmla="*/ 293 h 1550"/>
                  <a:gd name="T44" fmla="*/ 1098 w 1262"/>
                  <a:gd name="T45" fmla="*/ 251 h 1550"/>
                  <a:gd name="T46" fmla="*/ 1195 w 1262"/>
                  <a:gd name="T47" fmla="*/ 357 h 1550"/>
                  <a:gd name="T48" fmla="*/ 1261 w 1262"/>
                  <a:gd name="T49" fmla="*/ 449 h 1550"/>
                  <a:gd name="T50" fmla="*/ 1209 w 1262"/>
                  <a:gd name="T51" fmla="*/ 485 h 1550"/>
                  <a:gd name="T52" fmla="*/ 1117 w 1262"/>
                  <a:gd name="T53" fmla="*/ 515 h 1550"/>
                  <a:gd name="T54" fmla="*/ 1181 w 1262"/>
                  <a:gd name="T55" fmla="*/ 535 h 1550"/>
                  <a:gd name="T56" fmla="*/ 1209 w 1262"/>
                  <a:gd name="T57" fmla="*/ 618 h 1550"/>
                  <a:gd name="T58" fmla="*/ 1183 w 1262"/>
                  <a:gd name="T59" fmla="*/ 624 h 1550"/>
                  <a:gd name="T60" fmla="*/ 1146 w 1262"/>
                  <a:gd name="T61" fmla="*/ 657 h 1550"/>
                  <a:gd name="T62" fmla="*/ 1088 w 1262"/>
                  <a:gd name="T63" fmla="*/ 730 h 1550"/>
                  <a:gd name="T64" fmla="*/ 1082 w 1262"/>
                  <a:gd name="T65" fmla="*/ 839 h 1550"/>
                  <a:gd name="T66" fmla="*/ 1020 w 1262"/>
                  <a:gd name="T67" fmla="*/ 1003 h 1550"/>
                  <a:gd name="T68" fmla="*/ 1038 w 1262"/>
                  <a:gd name="T69" fmla="*/ 1142 h 1550"/>
                  <a:gd name="T70" fmla="*/ 1003 w 1262"/>
                  <a:gd name="T71" fmla="*/ 1048 h 1550"/>
                  <a:gd name="T72" fmla="*/ 942 w 1262"/>
                  <a:gd name="T73" fmla="*/ 1006 h 1550"/>
                  <a:gd name="T74" fmla="*/ 890 w 1262"/>
                  <a:gd name="T75" fmla="*/ 1034 h 1550"/>
                  <a:gd name="T76" fmla="*/ 804 w 1262"/>
                  <a:gd name="T77" fmla="*/ 1048 h 1550"/>
                  <a:gd name="T78" fmla="*/ 760 w 1262"/>
                  <a:gd name="T79" fmla="*/ 1151 h 1550"/>
                  <a:gd name="T80" fmla="*/ 859 w 1262"/>
                  <a:gd name="T81" fmla="*/ 1290 h 1550"/>
                  <a:gd name="T82" fmla="*/ 874 w 1262"/>
                  <a:gd name="T83" fmla="*/ 1212 h 1550"/>
                  <a:gd name="T84" fmla="*/ 931 w 1262"/>
                  <a:gd name="T85" fmla="*/ 1268 h 1550"/>
                  <a:gd name="T86" fmla="*/ 962 w 1262"/>
                  <a:gd name="T87" fmla="*/ 1346 h 1550"/>
                  <a:gd name="T88" fmla="*/ 987 w 1262"/>
                  <a:gd name="T89" fmla="*/ 1415 h 1550"/>
                  <a:gd name="T90" fmla="*/ 1045 w 1262"/>
                  <a:gd name="T91" fmla="*/ 1521 h 1550"/>
                  <a:gd name="T92" fmla="*/ 1133 w 1262"/>
                  <a:gd name="T93" fmla="*/ 1518 h 1550"/>
                  <a:gd name="T94" fmla="*/ 1080 w 1262"/>
                  <a:gd name="T95" fmla="*/ 1532 h 1550"/>
                  <a:gd name="T96" fmla="*/ 977 w 1262"/>
                  <a:gd name="T97" fmla="*/ 1516 h 1550"/>
                  <a:gd name="T98" fmla="*/ 905 w 1262"/>
                  <a:gd name="T99" fmla="*/ 1421 h 1550"/>
                  <a:gd name="T100" fmla="*/ 853 w 1262"/>
                  <a:gd name="T101" fmla="*/ 1385 h 1550"/>
                  <a:gd name="T102" fmla="*/ 769 w 1262"/>
                  <a:gd name="T103" fmla="*/ 1340 h 1550"/>
                  <a:gd name="T104" fmla="*/ 622 w 1262"/>
                  <a:gd name="T105" fmla="*/ 1190 h 1550"/>
                  <a:gd name="T106" fmla="*/ 501 w 1262"/>
                  <a:gd name="T107" fmla="*/ 970 h 1550"/>
                  <a:gd name="T108" fmla="*/ 542 w 1262"/>
                  <a:gd name="T109" fmla="*/ 1167 h 1550"/>
                  <a:gd name="T110" fmla="*/ 464 w 1262"/>
                  <a:gd name="T111" fmla="*/ 1031 h 1550"/>
                  <a:gd name="T112" fmla="*/ 392 w 1262"/>
                  <a:gd name="T113" fmla="*/ 763 h 1550"/>
                  <a:gd name="T114" fmla="*/ 400 w 1262"/>
                  <a:gd name="T115" fmla="*/ 568 h 1550"/>
                  <a:gd name="T116" fmla="*/ 375 w 1262"/>
                  <a:gd name="T117" fmla="*/ 418 h 1550"/>
                  <a:gd name="T118" fmla="*/ 354 w 1262"/>
                  <a:gd name="T119" fmla="*/ 329 h 1550"/>
                  <a:gd name="T120" fmla="*/ 305 w 1262"/>
                  <a:gd name="T121" fmla="*/ 276 h 1550"/>
                  <a:gd name="T122" fmla="*/ 202 w 1262"/>
                  <a:gd name="T123" fmla="*/ 290 h 1550"/>
                  <a:gd name="T124" fmla="*/ 124 w 1262"/>
                  <a:gd name="T125" fmla="*/ 345 h 155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1262" h="1550">
                    <a:moveTo>
                      <a:pt x="0" y="398"/>
                    </a:moveTo>
                    <a:lnTo>
                      <a:pt x="60" y="345"/>
                    </a:lnTo>
                    <a:lnTo>
                      <a:pt x="95" y="323"/>
                    </a:lnTo>
                    <a:lnTo>
                      <a:pt x="101" y="290"/>
                    </a:lnTo>
                    <a:lnTo>
                      <a:pt x="74" y="270"/>
                    </a:lnTo>
                    <a:lnTo>
                      <a:pt x="72" y="231"/>
                    </a:lnTo>
                    <a:lnTo>
                      <a:pt x="84" y="220"/>
                    </a:lnTo>
                    <a:lnTo>
                      <a:pt x="82" y="203"/>
                    </a:lnTo>
                    <a:lnTo>
                      <a:pt x="128" y="198"/>
                    </a:lnTo>
                    <a:lnTo>
                      <a:pt x="140" y="167"/>
                    </a:lnTo>
                    <a:lnTo>
                      <a:pt x="142" y="139"/>
                    </a:lnTo>
                    <a:lnTo>
                      <a:pt x="181" y="131"/>
                    </a:lnTo>
                    <a:lnTo>
                      <a:pt x="185" y="103"/>
                    </a:lnTo>
                    <a:lnTo>
                      <a:pt x="148" y="95"/>
                    </a:lnTo>
                    <a:lnTo>
                      <a:pt x="165" y="75"/>
                    </a:lnTo>
                    <a:lnTo>
                      <a:pt x="225" y="75"/>
                    </a:lnTo>
                    <a:lnTo>
                      <a:pt x="243" y="53"/>
                    </a:lnTo>
                    <a:lnTo>
                      <a:pt x="268" y="50"/>
                    </a:lnTo>
                    <a:lnTo>
                      <a:pt x="284" y="33"/>
                    </a:lnTo>
                    <a:lnTo>
                      <a:pt x="303" y="64"/>
                    </a:lnTo>
                    <a:lnTo>
                      <a:pt x="379" y="59"/>
                    </a:lnTo>
                    <a:lnTo>
                      <a:pt x="414" y="92"/>
                    </a:lnTo>
                    <a:lnTo>
                      <a:pt x="527" y="84"/>
                    </a:lnTo>
                    <a:lnTo>
                      <a:pt x="544" y="67"/>
                    </a:lnTo>
                    <a:lnTo>
                      <a:pt x="587" y="95"/>
                    </a:lnTo>
                    <a:lnTo>
                      <a:pt x="631" y="120"/>
                    </a:lnTo>
                    <a:lnTo>
                      <a:pt x="653" y="109"/>
                    </a:lnTo>
                    <a:lnTo>
                      <a:pt x="666" y="95"/>
                    </a:lnTo>
                    <a:lnTo>
                      <a:pt x="703" y="103"/>
                    </a:lnTo>
                    <a:lnTo>
                      <a:pt x="678" y="84"/>
                    </a:lnTo>
                    <a:lnTo>
                      <a:pt x="655" y="86"/>
                    </a:lnTo>
                    <a:lnTo>
                      <a:pt x="620" y="92"/>
                    </a:lnTo>
                    <a:lnTo>
                      <a:pt x="602" y="64"/>
                    </a:lnTo>
                    <a:lnTo>
                      <a:pt x="583" y="50"/>
                    </a:lnTo>
                    <a:lnTo>
                      <a:pt x="583" y="28"/>
                    </a:lnTo>
                    <a:lnTo>
                      <a:pt x="589" y="3"/>
                    </a:lnTo>
                    <a:lnTo>
                      <a:pt x="604" y="0"/>
                    </a:lnTo>
                    <a:lnTo>
                      <a:pt x="626" y="22"/>
                    </a:lnTo>
                    <a:lnTo>
                      <a:pt x="631" y="11"/>
                    </a:lnTo>
                    <a:lnTo>
                      <a:pt x="649" y="0"/>
                    </a:lnTo>
                    <a:lnTo>
                      <a:pt x="670" y="17"/>
                    </a:lnTo>
                    <a:lnTo>
                      <a:pt x="682" y="3"/>
                    </a:lnTo>
                    <a:lnTo>
                      <a:pt x="694" y="25"/>
                    </a:lnTo>
                    <a:lnTo>
                      <a:pt x="696" y="39"/>
                    </a:lnTo>
                    <a:lnTo>
                      <a:pt x="727" y="59"/>
                    </a:lnTo>
                    <a:lnTo>
                      <a:pt x="715" y="75"/>
                    </a:lnTo>
                    <a:lnTo>
                      <a:pt x="715" y="98"/>
                    </a:lnTo>
                    <a:lnTo>
                      <a:pt x="767" y="103"/>
                    </a:lnTo>
                    <a:lnTo>
                      <a:pt x="781" y="75"/>
                    </a:lnTo>
                    <a:lnTo>
                      <a:pt x="771" y="61"/>
                    </a:lnTo>
                    <a:lnTo>
                      <a:pt x="748" y="64"/>
                    </a:lnTo>
                    <a:lnTo>
                      <a:pt x="754" y="33"/>
                    </a:lnTo>
                    <a:lnTo>
                      <a:pt x="801" y="50"/>
                    </a:lnTo>
                    <a:lnTo>
                      <a:pt x="810" y="72"/>
                    </a:lnTo>
                    <a:lnTo>
                      <a:pt x="849" y="72"/>
                    </a:lnTo>
                    <a:lnTo>
                      <a:pt x="884" y="100"/>
                    </a:lnTo>
                    <a:lnTo>
                      <a:pt x="903" y="95"/>
                    </a:lnTo>
                    <a:lnTo>
                      <a:pt x="925" y="120"/>
                    </a:lnTo>
                    <a:lnTo>
                      <a:pt x="903" y="153"/>
                    </a:lnTo>
                    <a:lnTo>
                      <a:pt x="886" y="128"/>
                    </a:lnTo>
                    <a:lnTo>
                      <a:pt x="874" y="137"/>
                    </a:lnTo>
                    <a:lnTo>
                      <a:pt x="859" y="156"/>
                    </a:lnTo>
                    <a:lnTo>
                      <a:pt x="834" y="173"/>
                    </a:lnTo>
                    <a:lnTo>
                      <a:pt x="847" y="198"/>
                    </a:lnTo>
                    <a:lnTo>
                      <a:pt x="824" y="201"/>
                    </a:lnTo>
                    <a:lnTo>
                      <a:pt x="804" y="234"/>
                    </a:lnTo>
                    <a:lnTo>
                      <a:pt x="785" y="276"/>
                    </a:lnTo>
                    <a:lnTo>
                      <a:pt x="814" y="312"/>
                    </a:lnTo>
                    <a:lnTo>
                      <a:pt x="837" y="354"/>
                    </a:lnTo>
                    <a:lnTo>
                      <a:pt x="878" y="359"/>
                    </a:lnTo>
                    <a:lnTo>
                      <a:pt x="917" y="354"/>
                    </a:lnTo>
                    <a:lnTo>
                      <a:pt x="935" y="376"/>
                    </a:lnTo>
                    <a:lnTo>
                      <a:pt x="927" y="387"/>
                    </a:lnTo>
                    <a:lnTo>
                      <a:pt x="915" y="410"/>
                    </a:lnTo>
                    <a:lnTo>
                      <a:pt x="933" y="449"/>
                    </a:lnTo>
                    <a:lnTo>
                      <a:pt x="938" y="476"/>
                    </a:lnTo>
                    <a:lnTo>
                      <a:pt x="960" y="490"/>
                    </a:lnTo>
                    <a:lnTo>
                      <a:pt x="989" y="465"/>
                    </a:lnTo>
                    <a:lnTo>
                      <a:pt x="981" y="429"/>
                    </a:lnTo>
                    <a:lnTo>
                      <a:pt x="956" y="398"/>
                    </a:lnTo>
                    <a:lnTo>
                      <a:pt x="985" y="362"/>
                    </a:lnTo>
                    <a:lnTo>
                      <a:pt x="960" y="301"/>
                    </a:lnTo>
                    <a:lnTo>
                      <a:pt x="937" y="276"/>
                    </a:lnTo>
                    <a:lnTo>
                      <a:pt x="956" y="254"/>
                    </a:lnTo>
                    <a:lnTo>
                      <a:pt x="952" y="220"/>
                    </a:lnTo>
                    <a:lnTo>
                      <a:pt x="966" y="201"/>
                    </a:lnTo>
                    <a:lnTo>
                      <a:pt x="989" y="220"/>
                    </a:lnTo>
                    <a:lnTo>
                      <a:pt x="1043" y="293"/>
                    </a:lnTo>
                    <a:lnTo>
                      <a:pt x="1076" y="304"/>
                    </a:lnTo>
                    <a:lnTo>
                      <a:pt x="1086" y="284"/>
                    </a:lnTo>
                    <a:lnTo>
                      <a:pt x="1078" y="245"/>
                    </a:lnTo>
                    <a:lnTo>
                      <a:pt x="1098" y="251"/>
                    </a:lnTo>
                    <a:lnTo>
                      <a:pt x="1131" y="295"/>
                    </a:lnTo>
                    <a:lnTo>
                      <a:pt x="1137" y="320"/>
                    </a:lnTo>
                    <a:lnTo>
                      <a:pt x="1156" y="337"/>
                    </a:lnTo>
                    <a:lnTo>
                      <a:pt x="1195" y="357"/>
                    </a:lnTo>
                    <a:lnTo>
                      <a:pt x="1214" y="393"/>
                    </a:lnTo>
                    <a:lnTo>
                      <a:pt x="1244" y="418"/>
                    </a:lnTo>
                    <a:lnTo>
                      <a:pt x="1259" y="426"/>
                    </a:lnTo>
                    <a:lnTo>
                      <a:pt x="1261" y="449"/>
                    </a:lnTo>
                    <a:lnTo>
                      <a:pt x="1238" y="462"/>
                    </a:lnTo>
                    <a:lnTo>
                      <a:pt x="1224" y="446"/>
                    </a:lnTo>
                    <a:lnTo>
                      <a:pt x="1212" y="449"/>
                    </a:lnTo>
                    <a:lnTo>
                      <a:pt x="1209" y="485"/>
                    </a:lnTo>
                    <a:lnTo>
                      <a:pt x="1189" y="493"/>
                    </a:lnTo>
                    <a:lnTo>
                      <a:pt x="1168" y="474"/>
                    </a:lnTo>
                    <a:lnTo>
                      <a:pt x="1123" y="474"/>
                    </a:lnTo>
                    <a:lnTo>
                      <a:pt x="1117" y="515"/>
                    </a:lnTo>
                    <a:lnTo>
                      <a:pt x="1129" y="540"/>
                    </a:lnTo>
                    <a:lnTo>
                      <a:pt x="1146" y="527"/>
                    </a:lnTo>
                    <a:lnTo>
                      <a:pt x="1164" y="521"/>
                    </a:lnTo>
                    <a:lnTo>
                      <a:pt x="1181" y="535"/>
                    </a:lnTo>
                    <a:lnTo>
                      <a:pt x="1158" y="566"/>
                    </a:lnTo>
                    <a:lnTo>
                      <a:pt x="1181" y="593"/>
                    </a:lnTo>
                    <a:lnTo>
                      <a:pt x="1212" y="602"/>
                    </a:lnTo>
                    <a:lnTo>
                      <a:pt x="1209" y="618"/>
                    </a:lnTo>
                    <a:lnTo>
                      <a:pt x="1197" y="621"/>
                    </a:lnTo>
                    <a:lnTo>
                      <a:pt x="1168" y="716"/>
                    </a:lnTo>
                    <a:lnTo>
                      <a:pt x="1170" y="655"/>
                    </a:lnTo>
                    <a:lnTo>
                      <a:pt x="1183" y="624"/>
                    </a:lnTo>
                    <a:lnTo>
                      <a:pt x="1168" y="610"/>
                    </a:lnTo>
                    <a:lnTo>
                      <a:pt x="1150" y="630"/>
                    </a:lnTo>
                    <a:lnTo>
                      <a:pt x="1160" y="646"/>
                    </a:lnTo>
                    <a:lnTo>
                      <a:pt x="1146" y="657"/>
                    </a:lnTo>
                    <a:lnTo>
                      <a:pt x="1133" y="671"/>
                    </a:lnTo>
                    <a:lnTo>
                      <a:pt x="1135" y="713"/>
                    </a:lnTo>
                    <a:lnTo>
                      <a:pt x="1115" y="727"/>
                    </a:lnTo>
                    <a:lnTo>
                      <a:pt x="1088" y="730"/>
                    </a:lnTo>
                    <a:lnTo>
                      <a:pt x="1098" y="752"/>
                    </a:lnTo>
                    <a:lnTo>
                      <a:pt x="1088" y="777"/>
                    </a:lnTo>
                    <a:lnTo>
                      <a:pt x="1098" y="797"/>
                    </a:lnTo>
                    <a:lnTo>
                      <a:pt x="1082" y="839"/>
                    </a:lnTo>
                    <a:lnTo>
                      <a:pt x="1076" y="878"/>
                    </a:lnTo>
                    <a:lnTo>
                      <a:pt x="1053" y="900"/>
                    </a:lnTo>
                    <a:lnTo>
                      <a:pt x="1024" y="961"/>
                    </a:lnTo>
                    <a:lnTo>
                      <a:pt x="1020" y="1003"/>
                    </a:lnTo>
                    <a:lnTo>
                      <a:pt x="1030" y="1036"/>
                    </a:lnTo>
                    <a:lnTo>
                      <a:pt x="1043" y="1078"/>
                    </a:lnTo>
                    <a:lnTo>
                      <a:pt x="1051" y="1123"/>
                    </a:lnTo>
                    <a:lnTo>
                      <a:pt x="1038" y="1142"/>
                    </a:lnTo>
                    <a:lnTo>
                      <a:pt x="1020" y="1128"/>
                    </a:lnTo>
                    <a:lnTo>
                      <a:pt x="1024" y="1106"/>
                    </a:lnTo>
                    <a:lnTo>
                      <a:pt x="1014" y="1056"/>
                    </a:lnTo>
                    <a:lnTo>
                      <a:pt x="1003" y="1048"/>
                    </a:lnTo>
                    <a:lnTo>
                      <a:pt x="995" y="1017"/>
                    </a:lnTo>
                    <a:lnTo>
                      <a:pt x="979" y="1017"/>
                    </a:lnTo>
                    <a:lnTo>
                      <a:pt x="962" y="1000"/>
                    </a:lnTo>
                    <a:lnTo>
                      <a:pt x="942" y="1006"/>
                    </a:lnTo>
                    <a:lnTo>
                      <a:pt x="925" y="995"/>
                    </a:lnTo>
                    <a:lnTo>
                      <a:pt x="903" y="1009"/>
                    </a:lnTo>
                    <a:lnTo>
                      <a:pt x="865" y="997"/>
                    </a:lnTo>
                    <a:lnTo>
                      <a:pt x="890" y="1034"/>
                    </a:lnTo>
                    <a:lnTo>
                      <a:pt x="859" y="1031"/>
                    </a:lnTo>
                    <a:lnTo>
                      <a:pt x="837" y="1003"/>
                    </a:lnTo>
                    <a:lnTo>
                      <a:pt x="799" y="1003"/>
                    </a:lnTo>
                    <a:lnTo>
                      <a:pt x="804" y="1048"/>
                    </a:lnTo>
                    <a:lnTo>
                      <a:pt x="775" y="1034"/>
                    </a:lnTo>
                    <a:lnTo>
                      <a:pt x="760" y="1078"/>
                    </a:lnTo>
                    <a:lnTo>
                      <a:pt x="771" y="1098"/>
                    </a:lnTo>
                    <a:lnTo>
                      <a:pt x="760" y="1151"/>
                    </a:lnTo>
                    <a:lnTo>
                      <a:pt x="773" y="1212"/>
                    </a:lnTo>
                    <a:lnTo>
                      <a:pt x="789" y="1254"/>
                    </a:lnTo>
                    <a:lnTo>
                      <a:pt x="806" y="1293"/>
                    </a:lnTo>
                    <a:lnTo>
                      <a:pt x="859" y="1290"/>
                    </a:lnTo>
                    <a:lnTo>
                      <a:pt x="880" y="1282"/>
                    </a:lnTo>
                    <a:lnTo>
                      <a:pt x="884" y="1254"/>
                    </a:lnTo>
                    <a:lnTo>
                      <a:pt x="872" y="1231"/>
                    </a:lnTo>
                    <a:lnTo>
                      <a:pt x="874" y="1212"/>
                    </a:lnTo>
                    <a:lnTo>
                      <a:pt x="907" y="1217"/>
                    </a:lnTo>
                    <a:lnTo>
                      <a:pt x="940" y="1206"/>
                    </a:lnTo>
                    <a:lnTo>
                      <a:pt x="940" y="1231"/>
                    </a:lnTo>
                    <a:lnTo>
                      <a:pt x="931" y="1268"/>
                    </a:lnTo>
                    <a:lnTo>
                      <a:pt x="915" y="1295"/>
                    </a:lnTo>
                    <a:lnTo>
                      <a:pt x="911" y="1334"/>
                    </a:lnTo>
                    <a:lnTo>
                      <a:pt x="933" y="1351"/>
                    </a:lnTo>
                    <a:lnTo>
                      <a:pt x="962" y="1346"/>
                    </a:lnTo>
                    <a:lnTo>
                      <a:pt x="979" y="1360"/>
                    </a:lnTo>
                    <a:lnTo>
                      <a:pt x="995" y="1354"/>
                    </a:lnTo>
                    <a:lnTo>
                      <a:pt x="1001" y="1379"/>
                    </a:lnTo>
                    <a:lnTo>
                      <a:pt x="987" y="1415"/>
                    </a:lnTo>
                    <a:lnTo>
                      <a:pt x="999" y="1438"/>
                    </a:lnTo>
                    <a:lnTo>
                      <a:pt x="1001" y="1482"/>
                    </a:lnTo>
                    <a:lnTo>
                      <a:pt x="1020" y="1513"/>
                    </a:lnTo>
                    <a:lnTo>
                      <a:pt x="1045" y="1521"/>
                    </a:lnTo>
                    <a:lnTo>
                      <a:pt x="1063" y="1513"/>
                    </a:lnTo>
                    <a:lnTo>
                      <a:pt x="1071" y="1516"/>
                    </a:lnTo>
                    <a:lnTo>
                      <a:pt x="1104" y="1516"/>
                    </a:lnTo>
                    <a:lnTo>
                      <a:pt x="1133" y="1518"/>
                    </a:lnTo>
                    <a:lnTo>
                      <a:pt x="1141" y="1499"/>
                    </a:lnTo>
                    <a:lnTo>
                      <a:pt x="1115" y="1532"/>
                    </a:lnTo>
                    <a:lnTo>
                      <a:pt x="1098" y="1529"/>
                    </a:lnTo>
                    <a:lnTo>
                      <a:pt x="1080" y="1532"/>
                    </a:lnTo>
                    <a:lnTo>
                      <a:pt x="1045" y="1549"/>
                    </a:lnTo>
                    <a:lnTo>
                      <a:pt x="1016" y="1527"/>
                    </a:lnTo>
                    <a:lnTo>
                      <a:pt x="989" y="1513"/>
                    </a:lnTo>
                    <a:lnTo>
                      <a:pt x="977" y="1516"/>
                    </a:lnTo>
                    <a:lnTo>
                      <a:pt x="979" y="1496"/>
                    </a:lnTo>
                    <a:lnTo>
                      <a:pt x="977" y="1465"/>
                    </a:lnTo>
                    <a:lnTo>
                      <a:pt x="954" y="1438"/>
                    </a:lnTo>
                    <a:lnTo>
                      <a:pt x="905" y="1421"/>
                    </a:lnTo>
                    <a:lnTo>
                      <a:pt x="898" y="1410"/>
                    </a:lnTo>
                    <a:lnTo>
                      <a:pt x="884" y="1412"/>
                    </a:lnTo>
                    <a:lnTo>
                      <a:pt x="870" y="1399"/>
                    </a:lnTo>
                    <a:lnTo>
                      <a:pt x="853" y="1385"/>
                    </a:lnTo>
                    <a:lnTo>
                      <a:pt x="830" y="1346"/>
                    </a:lnTo>
                    <a:lnTo>
                      <a:pt x="802" y="1334"/>
                    </a:lnTo>
                    <a:lnTo>
                      <a:pt x="787" y="1360"/>
                    </a:lnTo>
                    <a:lnTo>
                      <a:pt x="769" y="1340"/>
                    </a:lnTo>
                    <a:lnTo>
                      <a:pt x="748" y="1340"/>
                    </a:lnTo>
                    <a:lnTo>
                      <a:pt x="705" y="1326"/>
                    </a:lnTo>
                    <a:lnTo>
                      <a:pt x="628" y="1259"/>
                    </a:lnTo>
                    <a:lnTo>
                      <a:pt x="622" y="1190"/>
                    </a:lnTo>
                    <a:lnTo>
                      <a:pt x="614" y="1162"/>
                    </a:lnTo>
                    <a:lnTo>
                      <a:pt x="600" y="1142"/>
                    </a:lnTo>
                    <a:lnTo>
                      <a:pt x="583" y="1103"/>
                    </a:lnTo>
                    <a:lnTo>
                      <a:pt x="501" y="970"/>
                    </a:lnTo>
                    <a:lnTo>
                      <a:pt x="501" y="1020"/>
                    </a:lnTo>
                    <a:lnTo>
                      <a:pt x="552" y="1109"/>
                    </a:lnTo>
                    <a:lnTo>
                      <a:pt x="573" y="1184"/>
                    </a:lnTo>
                    <a:lnTo>
                      <a:pt x="542" y="1167"/>
                    </a:lnTo>
                    <a:lnTo>
                      <a:pt x="536" y="1123"/>
                    </a:lnTo>
                    <a:lnTo>
                      <a:pt x="495" y="1095"/>
                    </a:lnTo>
                    <a:lnTo>
                      <a:pt x="519" y="1078"/>
                    </a:lnTo>
                    <a:lnTo>
                      <a:pt x="464" y="1031"/>
                    </a:lnTo>
                    <a:lnTo>
                      <a:pt x="486" y="1003"/>
                    </a:lnTo>
                    <a:lnTo>
                      <a:pt x="466" y="947"/>
                    </a:lnTo>
                    <a:lnTo>
                      <a:pt x="400" y="830"/>
                    </a:lnTo>
                    <a:lnTo>
                      <a:pt x="392" y="763"/>
                    </a:lnTo>
                    <a:lnTo>
                      <a:pt x="396" y="713"/>
                    </a:lnTo>
                    <a:lnTo>
                      <a:pt x="414" y="657"/>
                    </a:lnTo>
                    <a:lnTo>
                      <a:pt x="414" y="602"/>
                    </a:lnTo>
                    <a:lnTo>
                      <a:pt x="400" y="568"/>
                    </a:lnTo>
                    <a:lnTo>
                      <a:pt x="437" y="557"/>
                    </a:lnTo>
                    <a:lnTo>
                      <a:pt x="392" y="490"/>
                    </a:lnTo>
                    <a:lnTo>
                      <a:pt x="394" y="460"/>
                    </a:lnTo>
                    <a:lnTo>
                      <a:pt x="375" y="418"/>
                    </a:lnTo>
                    <a:lnTo>
                      <a:pt x="383" y="393"/>
                    </a:lnTo>
                    <a:lnTo>
                      <a:pt x="369" y="379"/>
                    </a:lnTo>
                    <a:lnTo>
                      <a:pt x="367" y="351"/>
                    </a:lnTo>
                    <a:lnTo>
                      <a:pt x="354" y="329"/>
                    </a:lnTo>
                    <a:lnTo>
                      <a:pt x="369" y="309"/>
                    </a:lnTo>
                    <a:lnTo>
                      <a:pt x="348" y="295"/>
                    </a:lnTo>
                    <a:lnTo>
                      <a:pt x="330" y="315"/>
                    </a:lnTo>
                    <a:lnTo>
                      <a:pt x="305" y="276"/>
                    </a:lnTo>
                    <a:lnTo>
                      <a:pt x="278" y="265"/>
                    </a:lnTo>
                    <a:lnTo>
                      <a:pt x="239" y="265"/>
                    </a:lnTo>
                    <a:lnTo>
                      <a:pt x="214" y="301"/>
                    </a:lnTo>
                    <a:lnTo>
                      <a:pt x="202" y="290"/>
                    </a:lnTo>
                    <a:lnTo>
                      <a:pt x="223" y="242"/>
                    </a:lnTo>
                    <a:lnTo>
                      <a:pt x="204" y="251"/>
                    </a:lnTo>
                    <a:lnTo>
                      <a:pt x="165" y="301"/>
                    </a:lnTo>
                    <a:lnTo>
                      <a:pt x="124" y="345"/>
                    </a:lnTo>
                    <a:lnTo>
                      <a:pt x="87" y="357"/>
                    </a:lnTo>
                    <a:lnTo>
                      <a:pt x="25" y="401"/>
                    </a:lnTo>
                    <a:lnTo>
                      <a:pt x="0" y="398"/>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1035" name="Freeform 35"/>
              <p:cNvSpPr>
                <a:spLocks/>
              </p:cNvSpPr>
              <p:nvPr/>
            </p:nvSpPr>
            <p:spPr bwMode="ltGray">
              <a:xfrm>
                <a:off x="994" y="615"/>
                <a:ext cx="429" cy="408"/>
              </a:xfrm>
              <a:custGeom>
                <a:avLst/>
                <a:gdLst>
                  <a:gd name="T0" fmla="*/ 0 w 429"/>
                  <a:gd name="T1" fmla="*/ 84 h 408"/>
                  <a:gd name="T2" fmla="*/ 10 w 429"/>
                  <a:gd name="T3" fmla="*/ 53 h 408"/>
                  <a:gd name="T4" fmla="*/ 10 w 429"/>
                  <a:gd name="T5" fmla="*/ 31 h 408"/>
                  <a:gd name="T6" fmla="*/ 25 w 429"/>
                  <a:gd name="T7" fmla="*/ 0 h 408"/>
                  <a:gd name="T8" fmla="*/ 103 w 429"/>
                  <a:gd name="T9" fmla="*/ 20 h 408"/>
                  <a:gd name="T10" fmla="*/ 236 w 429"/>
                  <a:gd name="T11" fmla="*/ 56 h 408"/>
                  <a:gd name="T12" fmla="*/ 289 w 429"/>
                  <a:gd name="T13" fmla="*/ 86 h 408"/>
                  <a:gd name="T14" fmla="*/ 358 w 429"/>
                  <a:gd name="T15" fmla="*/ 114 h 408"/>
                  <a:gd name="T16" fmla="*/ 393 w 429"/>
                  <a:gd name="T17" fmla="*/ 167 h 408"/>
                  <a:gd name="T18" fmla="*/ 428 w 429"/>
                  <a:gd name="T19" fmla="*/ 192 h 408"/>
                  <a:gd name="T20" fmla="*/ 414 w 429"/>
                  <a:gd name="T21" fmla="*/ 212 h 408"/>
                  <a:gd name="T22" fmla="*/ 414 w 429"/>
                  <a:gd name="T23" fmla="*/ 237 h 408"/>
                  <a:gd name="T24" fmla="*/ 401 w 429"/>
                  <a:gd name="T25" fmla="*/ 243 h 408"/>
                  <a:gd name="T26" fmla="*/ 389 w 429"/>
                  <a:gd name="T27" fmla="*/ 265 h 408"/>
                  <a:gd name="T28" fmla="*/ 401 w 429"/>
                  <a:gd name="T29" fmla="*/ 287 h 408"/>
                  <a:gd name="T30" fmla="*/ 399 w 429"/>
                  <a:gd name="T31" fmla="*/ 304 h 408"/>
                  <a:gd name="T32" fmla="*/ 385 w 429"/>
                  <a:gd name="T33" fmla="*/ 326 h 408"/>
                  <a:gd name="T34" fmla="*/ 387 w 429"/>
                  <a:gd name="T35" fmla="*/ 348 h 408"/>
                  <a:gd name="T36" fmla="*/ 411 w 429"/>
                  <a:gd name="T37" fmla="*/ 371 h 408"/>
                  <a:gd name="T38" fmla="*/ 413 w 429"/>
                  <a:gd name="T39" fmla="*/ 393 h 408"/>
                  <a:gd name="T40" fmla="*/ 407 w 429"/>
                  <a:gd name="T41" fmla="*/ 404 h 408"/>
                  <a:gd name="T42" fmla="*/ 383 w 429"/>
                  <a:gd name="T43" fmla="*/ 407 h 408"/>
                  <a:gd name="T44" fmla="*/ 366 w 429"/>
                  <a:gd name="T45" fmla="*/ 396 h 408"/>
                  <a:gd name="T46" fmla="*/ 347 w 429"/>
                  <a:gd name="T47" fmla="*/ 368 h 408"/>
                  <a:gd name="T48" fmla="*/ 339 w 429"/>
                  <a:gd name="T49" fmla="*/ 368 h 408"/>
                  <a:gd name="T50" fmla="*/ 329 w 429"/>
                  <a:gd name="T51" fmla="*/ 357 h 408"/>
                  <a:gd name="T52" fmla="*/ 320 w 429"/>
                  <a:gd name="T53" fmla="*/ 323 h 408"/>
                  <a:gd name="T54" fmla="*/ 308 w 429"/>
                  <a:gd name="T55" fmla="*/ 312 h 408"/>
                  <a:gd name="T56" fmla="*/ 283 w 429"/>
                  <a:gd name="T57" fmla="*/ 295 h 408"/>
                  <a:gd name="T58" fmla="*/ 261 w 429"/>
                  <a:gd name="T59" fmla="*/ 284 h 408"/>
                  <a:gd name="T60" fmla="*/ 230 w 429"/>
                  <a:gd name="T61" fmla="*/ 254 h 408"/>
                  <a:gd name="T62" fmla="*/ 217 w 429"/>
                  <a:gd name="T63" fmla="*/ 231 h 408"/>
                  <a:gd name="T64" fmla="*/ 219 w 429"/>
                  <a:gd name="T65" fmla="*/ 215 h 408"/>
                  <a:gd name="T66" fmla="*/ 232 w 429"/>
                  <a:gd name="T67" fmla="*/ 201 h 408"/>
                  <a:gd name="T68" fmla="*/ 221 w 429"/>
                  <a:gd name="T69" fmla="*/ 184 h 408"/>
                  <a:gd name="T70" fmla="*/ 209 w 429"/>
                  <a:gd name="T71" fmla="*/ 192 h 408"/>
                  <a:gd name="T72" fmla="*/ 190 w 429"/>
                  <a:gd name="T73" fmla="*/ 167 h 408"/>
                  <a:gd name="T74" fmla="*/ 186 w 429"/>
                  <a:gd name="T75" fmla="*/ 181 h 408"/>
                  <a:gd name="T76" fmla="*/ 168 w 429"/>
                  <a:gd name="T77" fmla="*/ 181 h 408"/>
                  <a:gd name="T78" fmla="*/ 165 w 429"/>
                  <a:gd name="T79" fmla="*/ 170 h 408"/>
                  <a:gd name="T80" fmla="*/ 165 w 429"/>
                  <a:gd name="T81" fmla="*/ 151 h 408"/>
                  <a:gd name="T82" fmla="*/ 157 w 429"/>
                  <a:gd name="T83" fmla="*/ 139 h 408"/>
                  <a:gd name="T84" fmla="*/ 145 w 429"/>
                  <a:gd name="T85" fmla="*/ 142 h 408"/>
                  <a:gd name="T86" fmla="*/ 130 w 429"/>
                  <a:gd name="T87" fmla="*/ 112 h 408"/>
                  <a:gd name="T88" fmla="*/ 118 w 429"/>
                  <a:gd name="T89" fmla="*/ 109 h 408"/>
                  <a:gd name="T90" fmla="*/ 101 w 429"/>
                  <a:gd name="T91" fmla="*/ 95 h 408"/>
                  <a:gd name="T92" fmla="*/ 64 w 429"/>
                  <a:gd name="T93" fmla="*/ 98 h 408"/>
                  <a:gd name="T94" fmla="*/ 27 w 429"/>
                  <a:gd name="T95" fmla="*/ 95 h 408"/>
                  <a:gd name="T96" fmla="*/ 0 w 429"/>
                  <a:gd name="T97" fmla="*/ 84 h 40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429" h="408">
                    <a:moveTo>
                      <a:pt x="0" y="84"/>
                    </a:moveTo>
                    <a:lnTo>
                      <a:pt x="10" y="53"/>
                    </a:lnTo>
                    <a:lnTo>
                      <a:pt x="10" y="31"/>
                    </a:lnTo>
                    <a:lnTo>
                      <a:pt x="25" y="0"/>
                    </a:lnTo>
                    <a:lnTo>
                      <a:pt x="103" y="20"/>
                    </a:lnTo>
                    <a:lnTo>
                      <a:pt x="236" y="56"/>
                    </a:lnTo>
                    <a:lnTo>
                      <a:pt x="289" y="86"/>
                    </a:lnTo>
                    <a:lnTo>
                      <a:pt x="358" y="114"/>
                    </a:lnTo>
                    <a:lnTo>
                      <a:pt x="393" y="167"/>
                    </a:lnTo>
                    <a:lnTo>
                      <a:pt x="428" y="192"/>
                    </a:lnTo>
                    <a:lnTo>
                      <a:pt x="414" y="212"/>
                    </a:lnTo>
                    <a:lnTo>
                      <a:pt x="414" y="237"/>
                    </a:lnTo>
                    <a:lnTo>
                      <a:pt x="401" y="243"/>
                    </a:lnTo>
                    <a:lnTo>
                      <a:pt x="389" y="265"/>
                    </a:lnTo>
                    <a:lnTo>
                      <a:pt x="401" y="287"/>
                    </a:lnTo>
                    <a:lnTo>
                      <a:pt x="399" y="304"/>
                    </a:lnTo>
                    <a:lnTo>
                      <a:pt x="385" y="326"/>
                    </a:lnTo>
                    <a:lnTo>
                      <a:pt x="387" y="348"/>
                    </a:lnTo>
                    <a:lnTo>
                      <a:pt x="411" y="371"/>
                    </a:lnTo>
                    <a:lnTo>
                      <a:pt x="413" y="393"/>
                    </a:lnTo>
                    <a:lnTo>
                      <a:pt x="407" y="404"/>
                    </a:lnTo>
                    <a:lnTo>
                      <a:pt x="383" y="407"/>
                    </a:lnTo>
                    <a:lnTo>
                      <a:pt x="366" y="396"/>
                    </a:lnTo>
                    <a:lnTo>
                      <a:pt x="347" y="368"/>
                    </a:lnTo>
                    <a:lnTo>
                      <a:pt x="339" y="368"/>
                    </a:lnTo>
                    <a:lnTo>
                      <a:pt x="329" y="357"/>
                    </a:lnTo>
                    <a:lnTo>
                      <a:pt x="320" y="323"/>
                    </a:lnTo>
                    <a:lnTo>
                      <a:pt x="308" y="312"/>
                    </a:lnTo>
                    <a:lnTo>
                      <a:pt x="283" y="295"/>
                    </a:lnTo>
                    <a:lnTo>
                      <a:pt x="261" y="284"/>
                    </a:lnTo>
                    <a:lnTo>
                      <a:pt x="230" y="254"/>
                    </a:lnTo>
                    <a:lnTo>
                      <a:pt x="217" y="231"/>
                    </a:lnTo>
                    <a:lnTo>
                      <a:pt x="219" y="215"/>
                    </a:lnTo>
                    <a:lnTo>
                      <a:pt x="232" y="201"/>
                    </a:lnTo>
                    <a:lnTo>
                      <a:pt x="221" y="184"/>
                    </a:lnTo>
                    <a:lnTo>
                      <a:pt x="209" y="192"/>
                    </a:lnTo>
                    <a:lnTo>
                      <a:pt x="190" y="167"/>
                    </a:lnTo>
                    <a:lnTo>
                      <a:pt x="186" y="181"/>
                    </a:lnTo>
                    <a:lnTo>
                      <a:pt x="168" y="181"/>
                    </a:lnTo>
                    <a:lnTo>
                      <a:pt x="165" y="170"/>
                    </a:lnTo>
                    <a:lnTo>
                      <a:pt x="165" y="151"/>
                    </a:lnTo>
                    <a:lnTo>
                      <a:pt x="157" y="139"/>
                    </a:lnTo>
                    <a:lnTo>
                      <a:pt x="145" y="142"/>
                    </a:lnTo>
                    <a:lnTo>
                      <a:pt x="130" y="112"/>
                    </a:lnTo>
                    <a:lnTo>
                      <a:pt x="118" y="109"/>
                    </a:lnTo>
                    <a:lnTo>
                      <a:pt x="101" y="95"/>
                    </a:lnTo>
                    <a:lnTo>
                      <a:pt x="64" y="98"/>
                    </a:lnTo>
                    <a:lnTo>
                      <a:pt x="27" y="95"/>
                    </a:lnTo>
                    <a:lnTo>
                      <a:pt x="0" y="84"/>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1036" name="Freeform 36"/>
              <p:cNvSpPr>
                <a:spLocks/>
              </p:cNvSpPr>
              <p:nvPr/>
            </p:nvSpPr>
            <p:spPr bwMode="ltGray">
              <a:xfrm>
                <a:off x="908" y="758"/>
                <a:ext cx="274" cy="210"/>
              </a:xfrm>
              <a:custGeom>
                <a:avLst/>
                <a:gdLst>
                  <a:gd name="T0" fmla="*/ 10 w 274"/>
                  <a:gd name="T1" fmla="*/ 0 h 210"/>
                  <a:gd name="T2" fmla="*/ 0 w 274"/>
                  <a:gd name="T3" fmla="*/ 17 h 210"/>
                  <a:gd name="T4" fmla="*/ 0 w 274"/>
                  <a:gd name="T5" fmla="*/ 36 h 210"/>
                  <a:gd name="T6" fmla="*/ 19 w 274"/>
                  <a:gd name="T7" fmla="*/ 56 h 210"/>
                  <a:gd name="T8" fmla="*/ 31 w 274"/>
                  <a:gd name="T9" fmla="*/ 50 h 210"/>
                  <a:gd name="T10" fmla="*/ 35 w 274"/>
                  <a:gd name="T11" fmla="*/ 59 h 210"/>
                  <a:gd name="T12" fmla="*/ 46 w 274"/>
                  <a:gd name="T13" fmla="*/ 61 h 210"/>
                  <a:gd name="T14" fmla="*/ 54 w 274"/>
                  <a:gd name="T15" fmla="*/ 47 h 210"/>
                  <a:gd name="T16" fmla="*/ 81 w 274"/>
                  <a:gd name="T17" fmla="*/ 50 h 210"/>
                  <a:gd name="T18" fmla="*/ 85 w 274"/>
                  <a:gd name="T19" fmla="*/ 64 h 210"/>
                  <a:gd name="T20" fmla="*/ 94 w 274"/>
                  <a:gd name="T21" fmla="*/ 70 h 210"/>
                  <a:gd name="T22" fmla="*/ 117 w 274"/>
                  <a:gd name="T23" fmla="*/ 67 h 210"/>
                  <a:gd name="T24" fmla="*/ 125 w 274"/>
                  <a:gd name="T25" fmla="*/ 75 h 210"/>
                  <a:gd name="T26" fmla="*/ 137 w 274"/>
                  <a:gd name="T27" fmla="*/ 84 h 210"/>
                  <a:gd name="T28" fmla="*/ 146 w 274"/>
                  <a:gd name="T29" fmla="*/ 100 h 210"/>
                  <a:gd name="T30" fmla="*/ 146 w 274"/>
                  <a:gd name="T31" fmla="*/ 123 h 210"/>
                  <a:gd name="T32" fmla="*/ 138 w 274"/>
                  <a:gd name="T33" fmla="*/ 128 h 210"/>
                  <a:gd name="T34" fmla="*/ 142 w 274"/>
                  <a:gd name="T35" fmla="*/ 137 h 210"/>
                  <a:gd name="T36" fmla="*/ 131 w 274"/>
                  <a:gd name="T37" fmla="*/ 150 h 210"/>
                  <a:gd name="T38" fmla="*/ 131 w 274"/>
                  <a:gd name="T39" fmla="*/ 170 h 210"/>
                  <a:gd name="T40" fmla="*/ 148 w 274"/>
                  <a:gd name="T41" fmla="*/ 173 h 210"/>
                  <a:gd name="T42" fmla="*/ 158 w 274"/>
                  <a:gd name="T43" fmla="*/ 167 h 210"/>
                  <a:gd name="T44" fmla="*/ 161 w 274"/>
                  <a:gd name="T45" fmla="*/ 159 h 210"/>
                  <a:gd name="T46" fmla="*/ 167 w 274"/>
                  <a:gd name="T47" fmla="*/ 167 h 210"/>
                  <a:gd name="T48" fmla="*/ 177 w 274"/>
                  <a:gd name="T49" fmla="*/ 162 h 210"/>
                  <a:gd name="T50" fmla="*/ 198 w 274"/>
                  <a:gd name="T51" fmla="*/ 173 h 210"/>
                  <a:gd name="T52" fmla="*/ 211 w 274"/>
                  <a:gd name="T53" fmla="*/ 192 h 210"/>
                  <a:gd name="T54" fmla="*/ 215 w 274"/>
                  <a:gd name="T55" fmla="*/ 192 h 210"/>
                  <a:gd name="T56" fmla="*/ 217 w 274"/>
                  <a:gd name="T57" fmla="*/ 203 h 210"/>
                  <a:gd name="T58" fmla="*/ 231 w 274"/>
                  <a:gd name="T59" fmla="*/ 209 h 210"/>
                  <a:gd name="T60" fmla="*/ 246 w 274"/>
                  <a:gd name="T61" fmla="*/ 209 h 210"/>
                  <a:gd name="T62" fmla="*/ 236 w 274"/>
                  <a:gd name="T63" fmla="*/ 198 h 210"/>
                  <a:gd name="T64" fmla="*/ 240 w 274"/>
                  <a:gd name="T65" fmla="*/ 187 h 210"/>
                  <a:gd name="T66" fmla="*/ 252 w 274"/>
                  <a:gd name="T67" fmla="*/ 198 h 210"/>
                  <a:gd name="T68" fmla="*/ 265 w 274"/>
                  <a:gd name="T69" fmla="*/ 201 h 210"/>
                  <a:gd name="T70" fmla="*/ 267 w 274"/>
                  <a:gd name="T71" fmla="*/ 184 h 210"/>
                  <a:gd name="T72" fmla="*/ 254 w 274"/>
                  <a:gd name="T73" fmla="*/ 170 h 210"/>
                  <a:gd name="T74" fmla="*/ 244 w 274"/>
                  <a:gd name="T75" fmla="*/ 170 h 210"/>
                  <a:gd name="T76" fmla="*/ 231 w 274"/>
                  <a:gd name="T77" fmla="*/ 156 h 210"/>
                  <a:gd name="T78" fmla="*/ 244 w 274"/>
                  <a:gd name="T79" fmla="*/ 156 h 210"/>
                  <a:gd name="T80" fmla="*/ 254 w 274"/>
                  <a:gd name="T81" fmla="*/ 164 h 210"/>
                  <a:gd name="T82" fmla="*/ 273 w 274"/>
                  <a:gd name="T83" fmla="*/ 164 h 210"/>
                  <a:gd name="T84" fmla="*/ 269 w 274"/>
                  <a:gd name="T85" fmla="*/ 148 h 210"/>
                  <a:gd name="T86" fmla="*/ 252 w 274"/>
                  <a:gd name="T87" fmla="*/ 131 h 210"/>
                  <a:gd name="T88" fmla="*/ 240 w 274"/>
                  <a:gd name="T89" fmla="*/ 128 h 210"/>
                  <a:gd name="T90" fmla="*/ 223 w 274"/>
                  <a:gd name="T91" fmla="*/ 109 h 210"/>
                  <a:gd name="T92" fmla="*/ 202 w 274"/>
                  <a:gd name="T93" fmla="*/ 103 h 210"/>
                  <a:gd name="T94" fmla="*/ 185 w 274"/>
                  <a:gd name="T95" fmla="*/ 95 h 210"/>
                  <a:gd name="T96" fmla="*/ 171 w 274"/>
                  <a:gd name="T97" fmla="*/ 70 h 210"/>
                  <a:gd name="T98" fmla="*/ 161 w 274"/>
                  <a:gd name="T99" fmla="*/ 39 h 210"/>
                  <a:gd name="T100" fmla="*/ 148 w 274"/>
                  <a:gd name="T101" fmla="*/ 39 h 210"/>
                  <a:gd name="T102" fmla="*/ 144 w 274"/>
                  <a:gd name="T103" fmla="*/ 31 h 210"/>
                  <a:gd name="T104" fmla="*/ 137 w 274"/>
                  <a:gd name="T105" fmla="*/ 33 h 210"/>
                  <a:gd name="T106" fmla="*/ 123 w 274"/>
                  <a:gd name="T107" fmla="*/ 20 h 210"/>
                  <a:gd name="T108" fmla="*/ 100 w 274"/>
                  <a:gd name="T109" fmla="*/ 14 h 210"/>
                  <a:gd name="T110" fmla="*/ 90 w 274"/>
                  <a:gd name="T111" fmla="*/ 22 h 210"/>
                  <a:gd name="T112" fmla="*/ 69 w 274"/>
                  <a:gd name="T113" fmla="*/ 14 h 210"/>
                  <a:gd name="T114" fmla="*/ 56 w 274"/>
                  <a:gd name="T115" fmla="*/ 14 h 210"/>
                  <a:gd name="T116" fmla="*/ 50 w 274"/>
                  <a:gd name="T117" fmla="*/ 3 h 210"/>
                  <a:gd name="T118" fmla="*/ 44 w 274"/>
                  <a:gd name="T119" fmla="*/ 0 h 210"/>
                  <a:gd name="T120" fmla="*/ 35 w 274"/>
                  <a:gd name="T121" fmla="*/ 3 h 210"/>
                  <a:gd name="T122" fmla="*/ 10 w 274"/>
                  <a:gd name="T123" fmla="*/ 0 h 21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74" h="210">
                    <a:moveTo>
                      <a:pt x="10" y="0"/>
                    </a:moveTo>
                    <a:lnTo>
                      <a:pt x="0" y="17"/>
                    </a:lnTo>
                    <a:lnTo>
                      <a:pt x="0" y="36"/>
                    </a:lnTo>
                    <a:lnTo>
                      <a:pt x="19" y="56"/>
                    </a:lnTo>
                    <a:lnTo>
                      <a:pt x="31" y="50"/>
                    </a:lnTo>
                    <a:lnTo>
                      <a:pt x="35" y="59"/>
                    </a:lnTo>
                    <a:lnTo>
                      <a:pt x="46" y="61"/>
                    </a:lnTo>
                    <a:lnTo>
                      <a:pt x="54" y="47"/>
                    </a:lnTo>
                    <a:lnTo>
                      <a:pt x="81" y="50"/>
                    </a:lnTo>
                    <a:lnTo>
                      <a:pt x="85" y="64"/>
                    </a:lnTo>
                    <a:lnTo>
                      <a:pt x="94" y="70"/>
                    </a:lnTo>
                    <a:lnTo>
                      <a:pt x="117" y="67"/>
                    </a:lnTo>
                    <a:lnTo>
                      <a:pt x="125" y="75"/>
                    </a:lnTo>
                    <a:lnTo>
                      <a:pt x="137" y="84"/>
                    </a:lnTo>
                    <a:lnTo>
                      <a:pt x="146" y="100"/>
                    </a:lnTo>
                    <a:lnTo>
                      <a:pt x="146" y="123"/>
                    </a:lnTo>
                    <a:lnTo>
                      <a:pt x="138" y="128"/>
                    </a:lnTo>
                    <a:lnTo>
                      <a:pt x="142" y="137"/>
                    </a:lnTo>
                    <a:lnTo>
                      <a:pt x="131" y="150"/>
                    </a:lnTo>
                    <a:lnTo>
                      <a:pt x="131" y="170"/>
                    </a:lnTo>
                    <a:lnTo>
                      <a:pt x="148" y="173"/>
                    </a:lnTo>
                    <a:lnTo>
                      <a:pt x="158" y="167"/>
                    </a:lnTo>
                    <a:lnTo>
                      <a:pt x="161" y="159"/>
                    </a:lnTo>
                    <a:lnTo>
                      <a:pt x="167" y="167"/>
                    </a:lnTo>
                    <a:lnTo>
                      <a:pt x="177" y="162"/>
                    </a:lnTo>
                    <a:lnTo>
                      <a:pt x="198" y="173"/>
                    </a:lnTo>
                    <a:lnTo>
                      <a:pt x="211" y="192"/>
                    </a:lnTo>
                    <a:lnTo>
                      <a:pt x="215" y="192"/>
                    </a:lnTo>
                    <a:lnTo>
                      <a:pt x="217" y="203"/>
                    </a:lnTo>
                    <a:lnTo>
                      <a:pt x="231" y="209"/>
                    </a:lnTo>
                    <a:lnTo>
                      <a:pt x="246" y="209"/>
                    </a:lnTo>
                    <a:lnTo>
                      <a:pt x="236" y="198"/>
                    </a:lnTo>
                    <a:lnTo>
                      <a:pt x="240" y="187"/>
                    </a:lnTo>
                    <a:lnTo>
                      <a:pt x="252" y="198"/>
                    </a:lnTo>
                    <a:lnTo>
                      <a:pt x="265" y="201"/>
                    </a:lnTo>
                    <a:lnTo>
                      <a:pt x="267" y="184"/>
                    </a:lnTo>
                    <a:lnTo>
                      <a:pt x="254" y="170"/>
                    </a:lnTo>
                    <a:lnTo>
                      <a:pt x="244" y="170"/>
                    </a:lnTo>
                    <a:lnTo>
                      <a:pt x="231" y="156"/>
                    </a:lnTo>
                    <a:lnTo>
                      <a:pt x="244" y="156"/>
                    </a:lnTo>
                    <a:lnTo>
                      <a:pt x="254" y="164"/>
                    </a:lnTo>
                    <a:lnTo>
                      <a:pt x="273" y="164"/>
                    </a:lnTo>
                    <a:lnTo>
                      <a:pt x="269" y="148"/>
                    </a:lnTo>
                    <a:lnTo>
                      <a:pt x="252" y="131"/>
                    </a:lnTo>
                    <a:lnTo>
                      <a:pt x="240" y="128"/>
                    </a:lnTo>
                    <a:lnTo>
                      <a:pt x="223" y="109"/>
                    </a:lnTo>
                    <a:lnTo>
                      <a:pt x="202" y="103"/>
                    </a:lnTo>
                    <a:lnTo>
                      <a:pt x="185" y="95"/>
                    </a:lnTo>
                    <a:lnTo>
                      <a:pt x="171" y="70"/>
                    </a:lnTo>
                    <a:lnTo>
                      <a:pt x="161" y="39"/>
                    </a:lnTo>
                    <a:lnTo>
                      <a:pt x="148" y="39"/>
                    </a:lnTo>
                    <a:lnTo>
                      <a:pt x="144" y="31"/>
                    </a:lnTo>
                    <a:lnTo>
                      <a:pt x="137" y="33"/>
                    </a:lnTo>
                    <a:lnTo>
                      <a:pt x="123" y="20"/>
                    </a:lnTo>
                    <a:lnTo>
                      <a:pt x="100" y="14"/>
                    </a:lnTo>
                    <a:lnTo>
                      <a:pt x="90" y="22"/>
                    </a:lnTo>
                    <a:lnTo>
                      <a:pt x="69" y="14"/>
                    </a:lnTo>
                    <a:lnTo>
                      <a:pt x="56" y="14"/>
                    </a:lnTo>
                    <a:lnTo>
                      <a:pt x="50" y="3"/>
                    </a:lnTo>
                    <a:lnTo>
                      <a:pt x="44" y="0"/>
                    </a:lnTo>
                    <a:lnTo>
                      <a:pt x="35" y="3"/>
                    </a:lnTo>
                    <a:lnTo>
                      <a:pt x="10" y="0"/>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1037" name="Freeform 37"/>
              <p:cNvSpPr>
                <a:spLocks/>
              </p:cNvSpPr>
              <p:nvPr/>
            </p:nvSpPr>
            <p:spPr bwMode="ltGray">
              <a:xfrm>
                <a:off x="1064" y="1925"/>
                <a:ext cx="195" cy="98"/>
              </a:xfrm>
              <a:custGeom>
                <a:avLst/>
                <a:gdLst>
                  <a:gd name="T0" fmla="*/ 0 w 195"/>
                  <a:gd name="T1" fmla="*/ 49 h 98"/>
                  <a:gd name="T2" fmla="*/ 17 w 195"/>
                  <a:gd name="T3" fmla="*/ 20 h 98"/>
                  <a:gd name="T4" fmla="*/ 25 w 195"/>
                  <a:gd name="T5" fmla="*/ 20 h 98"/>
                  <a:gd name="T6" fmla="*/ 38 w 195"/>
                  <a:gd name="T7" fmla="*/ 6 h 98"/>
                  <a:gd name="T8" fmla="*/ 54 w 195"/>
                  <a:gd name="T9" fmla="*/ 6 h 98"/>
                  <a:gd name="T10" fmla="*/ 58 w 195"/>
                  <a:gd name="T11" fmla="*/ 3 h 98"/>
                  <a:gd name="T12" fmla="*/ 63 w 195"/>
                  <a:gd name="T13" fmla="*/ 0 h 98"/>
                  <a:gd name="T14" fmla="*/ 83 w 195"/>
                  <a:gd name="T15" fmla="*/ 17 h 98"/>
                  <a:gd name="T16" fmla="*/ 88 w 195"/>
                  <a:gd name="T17" fmla="*/ 29 h 98"/>
                  <a:gd name="T18" fmla="*/ 92 w 195"/>
                  <a:gd name="T19" fmla="*/ 23 h 98"/>
                  <a:gd name="T20" fmla="*/ 108 w 195"/>
                  <a:gd name="T21" fmla="*/ 34 h 98"/>
                  <a:gd name="T22" fmla="*/ 117 w 195"/>
                  <a:gd name="T23" fmla="*/ 34 h 98"/>
                  <a:gd name="T24" fmla="*/ 125 w 195"/>
                  <a:gd name="T25" fmla="*/ 43 h 98"/>
                  <a:gd name="T26" fmla="*/ 138 w 195"/>
                  <a:gd name="T27" fmla="*/ 49 h 98"/>
                  <a:gd name="T28" fmla="*/ 138 w 195"/>
                  <a:gd name="T29" fmla="*/ 63 h 98"/>
                  <a:gd name="T30" fmla="*/ 163 w 195"/>
                  <a:gd name="T31" fmla="*/ 63 h 98"/>
                  <a:gd name="T32" fmla="*/ 169 w 195"/>
                  <a:gd name="T33" fmla="*/ 77 h 98"/>
                  <a:gd name="T34" fmla="*/ 184 w 195"/>
                  <a:gd name="T35" fmla="*/ 77 h 98"/>
                  <a:gd name="T36" fmla="*/ 194 w 195"/>
                  <a:gd name="T37" fmla="*/ 94 h 98"/>
                  <a:gd name="T38" fmla="*/ 188 w 195"/>
                  <a:gd name="T39" fmla="*/ 97 h 98"/>
                  <a:gd name="T40" fmla="*/ 184 w 195"/>
                  <a:gd name="T41" fmla="*/ 91 h 98"/>
                  <a:gd name="T42" fmla="*/ 182 w 195"/>
                  <a:gd name="T43" fmla="*/ 88 h 98"/>
                  <a:gd name="T44" fmla="*/ 169 w 195"/>
                  <a:gd name="T45" fmla="*/ 91 h 98"/>
                  <a:gd name="T46" fmla="*/ 165 w 195"/>
                  <a:gd name="T47" fmla="*/ 94 h 98"/>
                  <a:gd name="T48" fmla="*/ 154 w 195"/>
                  <a:gd name="T49" fmla="*/ 97 h 98"/>
                  <a:gd name="T50" fmla="*/ 136 w 195"/>
                  <a:gd name="T51" fmla="*/ 97 h 98"/>
                  <a:gd name="T52" fmla="*/ 125 w 195"/>
                  <a:gd name="T53" fmla="*/ 97 h 98"/>
                  <a:gd name="T54" fmla="*/ 125 w 195"/>
                  <a:gd name="T55" fmla="*/ 88 h 98"/>
                  <a:gd name="T56" fmla="*/ 108 w 195"/>
                  <a:gd name="T57" fmla="*/ 66 h 98"/>
                  <a:gd name="T58" fmla="*/ 108 w 195"/>
                  <a:gd name="T59" fmla="*/ 51 h 98"/>
                  <a:gd name="T60" fmla="*/ 88 w 195"/>
                  <a:gd name="T61" fmla="*/ 51 h 98"/>
                  <a:gd name="T62" fmla="*/ 81 w 195"/>
                  <a:gd name="T63" fmla="*/ 43 h 98"/>
                  <a:gd name="T64" fmla="*/ 75 w 195"/>
                  <a:gd name="T65" fmla="*/ 51 h 98"/>
                  <a:gd name="T66" fmla="*/ 69 w 195"/>
                  <a:gd name="T67" fmla="*/ 40 h 98"/>
                  <a:gd name="T68" fmla="*/ 63 w 195"/>
                  <a:gd name="T69" fmla="*/ 40 h 98"/>
                  <a:gd name="T70" fmla="*/ 63 w 195"/>
                  <a:gd name="T71" fmla="*/ 26 h 98"/>
                  <a:gd name="T72" fmla="*/ 58 w 195"/>
                  <a:gd name="T73" fmla="*/ 20 h 98"/>
                  <a:gd name="T74" fmla="*/ 40 w 195"/>
                  <a:gd name="T75" fmla="*/ 23 h 98"/>
                  <a:gd name="T76" fmla="*/ 29 w 195"/>
                  <a:gd name="T77" fmla="*/ 40 h 98"/>
                  <a:gd name="T78" fmla="*/ 15 w 195"/>
                  <a:gd name="T79" fmla="*/ 43 h 98"/>
                  <a:gd name="T80" fmla="*/ 0 w 195"/>
                  <a:gd name="T81" fmla="*/ 49 h 9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95" h="98">
                    <a:moveTo>
                      <a:pt x="0" y="49"/>
                    </a:moveTo>
                    <a:lnTo>
                      <a:pt x="17" y="20"/>
                    </a:lnTo>
                    <a:lnTo>
                      <a:pt x="25" y="20"/>
                    </a:lnTo>
                    <a:lnTo>
                      <a:pt x="38" y="6"/>
                    </a:lnTo>
                    <a:lnTo>
                      <a:pt x="54" y="6"/>
                    </a:lnTo>
                    <a:lnTo>
                      <a:pt x="58" y="3"/>
                    </a:lnTo>
                    <a:lnTo>
                      <a:pt x="63" y="0"/>
                    </a:lnTo>
                    <a:lnTo>
                      <a:pt x="83" y="17"/>
                    </a:lnTo>
                    <a:lnTo>
                      <a:pt x="88" y="29"/>
                    </a:lnTo>
                    <a:lnTo>
                      <a:pt x="92" y="23"/>
                    </a:lnTo>
                    <a:lnTo>
                      <a:pt x="108" y="34"/>
                    </a:lnTo>
                    <a:lnTo>
                      <a:pt x="117" y="34"/>
                    </a:lnTo>
                    <a:lnTo>
                      <a:pt x="125" y="43"/>
                    </a:lnTo>
                    <a:lnTo>
                      <a:pt x="138" y="49"/>
                    </a:lnTo>
                    <a:lnTo>
                      <a:pt x="138" y="63"/>
                    </a:lnTo>
                    <a:lnTo>
                      <a:pt x="163" y="63"/>
                    </a:lnTo>
                    <a:lnTo>
                      <a:pt x="169" y="77"/>
                    </a:lnTo>
                    <a:lnTo>
                      <a:pt x="184" y="77"/>
                    </a:lnTo>
                    <a:lnTo>
                      <a:pt x="194" y="94"/>
                    </a:lnTo>
                    <a:lnTo>
                      <a:pt x="188" y="97"/>
                    </a:lnTo>
                    <a:lnTo>
                      <a:pt x="184" y="91"/>
                    </a:lnTo>
                    <a:lnTo>
                      <a:pt x="182" y="88"/>
                    </a:lnTo>
                    <a:lnTo>
                      <a:pt x="169" y="91"/>
                    </a:lnTo>
                    <a:lnTo>
                      <a:pt x="165" y="94"/>
                    </a:lnTo>
                    <a:lnTo>
                      <a:pt x="154" y="97"/>
                    </a:lnTo>
                    <a:lnTo>
                      <a:pt x="136" y="97"/>
                    </a:lnTo>
                    <a:lnTo>
                      <a:pt x="125" y="97"/>
                    </a:lnTo>
                    <a:lnTo>
                      <a:pt x="125" y="88"/>
                    </a:lnTo>
                    <a:lnTo>
                      <a:pt x="108" y="66"/>
                    </a:lnTo>
                    <a:lnTo>
                      <a:pt x="108" y="51"/>
                    </a:lnTo>
                    <a:lnTo>
                      <a:pt x="88" y="51"/>
                    </a:lnTo>
                    <a:lnTo>
                      <a:pt x="81" y="43"/>
                    </a:lnTo>
                    <a:lnTo>
                      <a:pt x="75" y="51"/>
                    </a:lnTo>
                    <a:lnTo>
                      <a:pt x="69" y="40"/>
                    </a:lnTo>
                    <a:lnTo>
                      <a:pt x="63" y="40"/>
                    </a:lnTo>
                    <a:lnTo>
                      <a:pt x="63" y="26"/>
                    </a:lnTo>
                    <a:lnTo>
                      <a:pt x="58" y="20"/>
                    </a:lnTo>
                    <a:lnTo>
                      <a:pt x="40" y="23"/>
                    </a:lnTo>
                    <a:lnTo>
                      <a:pt x="29" y="40"/>
                    </a:lnTo>
                    <a:lnTo>
                      <a:pt x="15" y="43"/>
                    </a:lnTo>
                    <a:lnTo>
                      <a:pt x="0" y="49"/>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1038" name="Freeform 38"/>
              <p:cNvSpPr>
                <a:spLocks/>
              </p:cNvSpPr>
              <p:nvPr/>
            </p:nvSpPr>
            <p:spPr bwMode="ltGray">
              <a:xfrm>
                <a:off x="1234" y="1995"/>
                <a:ext cx="129" cy="83"/>
              </a:xfrm>
              <a:custGeom>
                <a:avLst/>
                <a:gdLst>
                  <a:gd name="T0" fmla="*/ 0 w 129"/>
                  <a:gd name="T1" fmla="*/ 62 h 83"/>
                  <a:gd name="T2" fmla="*/ 12 w 129"/>
                  <a:gd name="T3" fmla="*/ 65 h 83"/>
                  <a:gd name="T4" fmla="*/ 40 w 129"/>
                  <a:gd name="T5" fmla="*/ 62 h 83"/>
                  <a:gd name="T6" fmla="*/ 52 w 129"/>
                  <a:gd name="T7" fmla="*/ 79 h 83"/>
                  <a:gd name="T8" fmla="*/ 68 w 129"/>
                  <a:gd name="T9" fmla="*/ 82 h 83"/>
                  <a:gd name="T10" fmla="*/ 76 w 129"/>
                  <a:gd name="T11" fmla="*/ 62 h 83"/>
                  <a:gd name="T12" fmla="*/ 72 w 129"/>
                  <a:gd name="T13" fmla="*/ 57 h 83"/>
                  <a:gd name="T14" fmla="*/ 80 w 129"/>
                  <a:gd name="T15" fmla="*/ 48 h 83"/>
                  <a:gd name="T16" fmla="*/ 96 w 129"/>
                  <a:gd name="T17" fmla="*/ 62 h 83"/>
                  <a:gd name="T18" fmla="*/ 108 w 129"/>
                  <a:gd name="T19" fmla="*/ 62 h 83"/>
                  <a:gd name="T20" fmla="*/ 108 w 129"/>
                  <a:gd name="T21" fmla="*/ 54 h 83"/>
                  <a:gd name="T22" fmla="*/ 116 w 129"/>
                  <a:gd name="T23" fmla="*/ 54 h 83"/>
                  <a:gd name="T24" fmla="*/ 128 w 129"/>
                  <a:gd name="T25" fmla="*/ 40 h 83"/>
                  <a:gd name="T26" fmla="*/ 120 w 129"/>
                  <a:gd name="T27" fmla="*/ 37 h 83"/>
                  <a:gd name="T28" fmla="*/ 120 w 129"/>
                  <a:gd name="T29" fmla="*/ 23 h 83"/>
                  <a:gd name="T30" fmla="*/ 120 w 129"/>
                  <a:gd name="T31" fmla="*/ 11 h 83"/>
                  <a:gd name="T32" fmla="*/ 102 w 129"/>
                  <a:gd name="T33" fmla="*/ 8 h 83"/>
                  <a:gd name="T34" fmla="*/ 88 w 129"/>
                  <a:gd name="T35" fmla="*/ 11 h 83"/>
                  <a:gd name="T36" fmla="*/ 76 w 129"/>
                  <a:gd name="T37" fmla="*/ 11 h 83"/>
                  <a:gd name="T38" fmla="*/ 58 w 129"/>
                  <a:gd name="T39" fmla="*/ 8 h 83"/>
                  <a:gd name="T40" fmla="*/ 44 w 129"/>
                  <a:gd name="T41" fmla="*/ 0 h 83"/>
                  <a:gd name="T42" fmla="*/ 40 w 129"/>
                  <a:gd name="T43" fmla="*/ 8 h 83"/>
                  <a:gd name="T44" fmla="*/ 38 w 129"/>
                  <a:gd name="T45" fmla="*/ 25 h 83"/>
                  <a:gd name="T46" fmla="*/ 24 w 129"/>
                  <a:gd name="T47" fmla="*/ 25 h 83"/>
                  <a:gd name="T48" fmla="*/ 20 w 129"/>
                  <a:gd name="T49" fmla="*/ 40 h 83"/>
                  <a:gd name="T50" fmla="*/ 12 w 129"/>
                  <a:gd name="T51" fmla="*/ 45 h 83"/>
                  <a:gd name="T52" fmla="*/ 0 w 129"/>
                  <a:gd name="T53" fmla="*/ 62 h 8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29" h="83">
                    <a:moveTo>
                      <a:pt x="0" y="62"/>
                    </a:moveTo>
                    <a:lnTo>
                      <a:pt x="12" y="65"/>
                    </a:lnTo>
                    <a:lnTo>
                      <a:pt x="40" y="62"/>
                    </a:lnTo>
                    <a:lnTo>
                      <a:pt x="52" y="79"/>
                    </a:lnTo>
                    <a:lnTo>
                      <a:pt x="68" y="82"/>
                    </a:lnTo>
                    <a:lnTo>
                      <a:pt x="76" y="62"/>
                    </a:lnTo>
                    <a:lnTo>
                      <a:pt x="72" y="57"/>
                    </a:lnTo>
                    <a:lnTo>
                      <a:pt x="80" y="48"/>
                    </a:lnTo>
                    <a:lnTo>
                      <a:pt x="96" y="62"/>
                    </a:lnTo>
                    <a:lnTo>
                      <a:pt x="108" y="62"/>
                    </a:lnTo>
                    <a:lnTo>
                      <a:pt x="108" y="54"/>
                    </a:lnTo>
                    <a:lnTo>
                      <a:pt x="116" y="54"/>
                    </a:lnTo>
                    <a:lnTo>
                      <a:pt x="128" y="40"/>
                    </a:lnTo>
                    <a:lnTo>
                      <a:pt x="120" y="37"/>
                    </a:lnTo>
                    <a:lnTo>
                      <a:pt x="120" y="23"/>
                    </a:lnTo>
                    <a:lnTo>
                      <a:pt x="120" y="11"/>
                    </a:lnTo>
                    <a:lnTo>
                      <a:pt x="102" y="8"/>
                    </a:lnTo>
                    <a:lnTo>
                      <a:pt x="88" y="11"/>
                    </a:lnTo>
                    <a:lnTo>
                      <a:pt x="76" y="11"/>
                    </a:lnTo>
                    <a:lnTo>
                      <a:pt x="58" y="8"/>
                    </a:lnTo>
                    <a:lnTo>
                      <a:pt x="44" y="0"/>
                    </a:lnTo>
                    <a:lnTo>
                      <a:pt x="40" y="8"/>
                    </a:lnTo>
                    <a:lnTo>
                      <a:pt x="38" y="25"/>
                    </a:lnTo>
                    <a:lnTo>
                      <a:pt x="24" y="25"/>
                    </a:lnTo>
                    <a:lnTo>
                      <a:pt x="20" y="40"/>
                    </a:lnTo>
                    <a:lnTo>
                      <a:pt x="12" y="45"/>
                    </a:lnTo>
                    <a:lnTo>
                      <a:pt x="0" y="62"/>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sp>
            <p:nvSpPr>
              <p:cNvPr id="1039" name="Freeform 39"/>
              <p:cNvSpPr>
                <a:spLocks/>
              </p:cNvSpPr>
              <p:nvPr/>
            </p:nvSpPr>
            <p:spPr bwMode="ltGray">
              <a:xfrm>
                <a:off x="1155" y="2228"/>
                <a:ext cx="802" cy="1698"/>
              </a:xfrm>
              <a:custGeom>
                <a:avLst/>
                <a:gdLst>
                  <a:gd name="T0" fmla="*/ 92 w 802"/>
                  <a:gd name="T1" fmla="*/ 28 h 1698"/>
                  <a:gd name="T2" fmla="*/ 152 w 802"/>
                  <a:gd name="T3" fmla="*/ 3 h 1698"/>
                  <a:gd name="T4" fmla="*/ 127 w 802"/>
                  <a:gd name="T5" fmla="*/ 59 h 1698"/>
                  <a:gd name="T6" fmla="*/ 152 w 802"/>
                  <a:gd name="T7" fmla="*/ 56 h 1698"/>
                  <a:gd name="T8" fmla="*/ 177 w 802"/>
                  <a:gd name="T9" fmla="*/ 53 h 1698"/>
                  <a:gd name="T10" fmla="*/ 212 w 802"/>
                  <a:gd name="T11" fmla="*/ 73 h 1698"/>
                  <a:gd name="T12" fmla="*/ 322 w 802"/>
                  <a:gd name="T13" fmla="*/ 103 h 1698"/>
                  <a:gd name="T14" fmla="*/ 372 w 802"/>
                  <a:gd name="T15" fmla="*/ 134 h 1698"/>
                  <a:gd name="T16" fmla="*/ 437 w 802"/>
                  <a:gd name="T17" fmla="*/ 151 h 1698"/>
                  <a:gd name="T18" fmla="*/ 530 w 802"/>
                  <a:gd name="T19" fmla="*/ 234 h 1698"/>
                  <a:gd name="T20" fmla="*/ 581 w 802"/>
                  <a:gd name="T21" fmla="*/ 338 h 1698"/>
                  <a:gd name="T22" fmla="*/ 780 w 802"/>
                  <a:gd name="T23" fmla="*/ 424 h 1698"/>
                  <a:gd name="T24" fmla="*/ 782 w 802"/>
                  <a:gd name="T25" fmla="*/ 567 h 1698"/>
                  <a:gd name="T26" fmla="*/ 731 w 802"/>
                  <a:gd name="T27" fmla="*/ 642 h 1698"/>
                  <a:gd name="T28" fmla="*/ 723 w 802"/>
                  <a:gd name="T29" fmla="*/ 751 h 1698"/>
                  <a:gd name="T30" fmla="*/ 694 w 802"/>
                  <a:gd name="T31" fmla="*/ 798 h 1698"/>
                  <a:gd name="T32" fmla="*/ 647 w 802"/>
                  <a:gd name="T33" fmla="*/ 879 h 1698"/>
                  <a:gd name="T34" fmla="*/ 579 w 802"/>
                  <a:gd name="T35" fmla="*/ 907 h 1698"/>
                  <a:gd name="T36" fmla="*/ 544 w 802"/>
                  <a:gd name="T37" fmla="*/ 991 h 1698"/>
                  <a:gd name="T38" fmla="*/ 536 w 802"/>
                  <a:gd name="T39" fmla="*/ 1061 h 1698"/>
                  <a:gd name="T40" fmla="*/ 481 w 802"/>
                  <a:gd name="T41" fmla="*/ 1125 h 1698"/>
                  <a:gd name="T42" fmla="*/ 448 w 802"/>
                  <a:gd name="T43" fmla="*/ 1175 h 1698"/>
                  <a:gd name="T44" fmla="*/ 427 w 802"/>
                  <a:gd name="T45" fmla="*/ 1200 h 1698"/>
                  <a:gd name="T46" fmla="*/ 415 w 802"/>
                  <a:gd name="T47" fmla="*/ 1267 h 1698"/>
                  <a:gd name="T48" fmla="*/ 361 w 802"/>
                  <a:gd name="T49" fmla="*/ 1295 h 1698"/>
                  <a:gd name="T50" fmla="*/ 318 w 802"/>
                  <a:gd name="T51" fmla="*/ 1323 h 1698"/>
                  <a:gd name="T52" fmla="*/ 316 w 802"/>
                  <a:gd name="T53" fmla="*/ 1387 h 1698"/>
                  <a:gd name="T54" fmla="*/ 275 w 802"/>
                  <a:gd name="T55" fmla="*/ 1437 h 1698"/>
                  <a:gd name="T56" fmla="*/ 300 w 802"/>
                  <a:gd name="T57" fmla="*/ 1482 h 1698"/>
                  <a:gd name="T58" fmla="*/ 259 w 802"/>
                  <a:gd name="T59" fmla="*/ 1524 h 1698"/>
                  <a:gd name="T60" fmla="*/ 238 w 802"/>
                  <a:gd name="T61" fmla="*/ 1597 h 1698"/>
                  <a:gd name="T62" fmla="*/ 292 w 802"/>
                  <a:gd name="T63" fmla="*/ 1697 h 1698"/>
                  <a:gd name="T64" fmla="*/ 228 w 802"/>
                  <a:gd name="T65" fmla="*/ 1647 h 1698"/>
                  <a:gd name="T66" fmla="*/ 187 w 802"/>
                  <a:gd name="T67" fmla="*/ 1557 h 1698"/>
                  <a:gd name="T68" fmla="*/ 183 w 802"/>
                  <a:gd name="T69" fmla="*/ 1323 h 1698"/>
                  <a:gd name="T70" fmla="*/ 177 w 802"/>
                  <a:gd name="T71" fmla="*/ 1223 h 1698"/>
                  <a:gd name="T72" fmla="*/ 181 w 802"/>
                  <a:gd name="T73" fmla="*/ 1114 h 1698"/>
                  <a:gd name="T74" fmla="*/ 189 w 802"/>
                  <a:gd name="T75" fmla="*/ 1027 h 1698"/>
                  <a:gd name="T76" fmla="*/ 185 w 802"/>
                  <a:gd name="T77" fmla="*/ 888 h 1698"/>
                  <a:gd name="T78" fmla="*/ 191 w 802"/>
                  <a:gd name="T79" fmla="*/ 773 h 1698"/>
                  <a:gd name="T80" fmla="*/ 144 w 802"/>
                  <a:gd name="T81" fmla="*/ 695 h 1698"/>
                  <a:gd name="T82" fmla="*/ 72 w 802"/>
                  <a:gd name="T83" fmla="*/ 634 h 1698"/>
                  <a:gd name="T84" fmla="*/ 47 w 802"/>
                  <a:gd name="T85" fmla="*/ 539 h 1698"/>
                  <a:gd name="T86" fmla="*/ 14 w 802"/>
                  <a:gd name="T87" fmla="*/ 486 h 1698"/>
                  <a:gd name="T88" fmla="*/ 16 w 802"/>
                  <a:gd name="T89" fmla="*/ 396 h 1698"/>
                  <a:gd name="T90" fmla="*/ 8 w 802"/>
                  <a:gd name="T91" fmla="*/ 310 h 1698"/>
                  <a:gd name="T92" fmla="*/ 58 w 802"/>
                  <a:gd name="T93" fmla="*/ 140 h 169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802" h="1698">
                    <a:moveTo>
                      <a:pt x="62" y="75"/>
                    </a:moveTo>
                    <a:lnTo>
                      <a:pt x="72" y="56"/>
                    </a:lnTo>
                    <a:lnTo>
                      <a:pt x="92" y="28"/>
                    </a:lnTo>
                    <a:lnTo>
                      <a:pt x="121" y="11"/>
                    </a:lnTo>
                    <a:lnTo>
                      <a:pt x="136" y="0"/>
                    </a:lnTo>
                    <a:lnTo>
                      <a:pt x="152" y="3"/>
                    </a:lnTo>
                    <a:lnTo>
                      <a:pt x="148" y="17"/>
                    </a:lnTo>
                    <a:lnTo>
                      <a:pt x="131" y="31"/>
                    </a:lnTo>
                    <a:lnTo>
                      <a:pt x="127" y="59"/>
                    </a:lnTo>
                    <a:lnTo>
                      <a:pt x="131" y="81"/>
                    </a:lnTo>
                    <a:lnTo>
                      <a:pt x="146" y="81"/>
                    </a:lnTo>
                    <a:lnTo>
                      <a:pt x="152" y="56"/>
                    </a:lnTo>
                    <a:lnTo>
                      <a:pt x="156" y="31"/>
                    </a:lnTo>
                    <a:lnTo>
                      <a:pt x="166" y="39"/>
                    </a:lnTo>
                    <a:lnTo>
                      <a:pt x="177" y="53"/>
                    </a:lnTo>
                    <a:lnTo>
                      <a:pt x="197" y="47"/>
                    </a:lnTo>
                    <a:lnTo>
                      <a:pt x="209" y="59"/>
                    </a:lnTo>
                    <a:lnTo>
                      <a:pt x="212" y="73"/>
                    </a:lnTo>
                    <a:lnTo>
                      <a:pt x="242" y="67"/>
                    </a:lnTo>
                    <a:lnTo>
                      <a:pt x="300" y="59"/>
                    </a:lnTo>
                    <a:lnTo>
                      <a:pt x="322" y="103"/>
                    </a:lnTo>
                    <a:lnTo>
                      <a:pt x="359" y="126"/>
                    </a:lnTo>
                    <a:lnTo>
                      <a:pt x="357" y="145"/>
                    </a:lnTo>
                    <a:lnTo>
                      <a:pt x="372" y="134"/>
                    </a:lnTo>
                    <a:lnTo>
                      <a:pt x="390" y="134"/>
                    </a:lnTo>
                    <a:lnTo>
                      <a:pt x="411" y="154"/>
                    </a:lnTo>
                    <a:lnTo>
                      <a:pt x="437" y="151"/>
                    </a:lnTo>
                    <a:lnTo>
                      <a:pt x="458" y="154"/>
                    </a:lnTo>
                    <a:lnTo>
                      <a:pt x="493" y="190"/>
                    </a:lnTo>
                    <a:lnTo>
                      <a:pt x="530" y="234"/>
                    </a:lnTo>
                    <a:lnTo>
                      <a:pt x="546" y="285"/>
                    </a:lnTo>
                    <a:lnTo>
                      <a:pt x="536" y="324"/>
                    </a:lnTo>
                    <a:lnTo>
                      <a:pt x="581" y="338"/>
                    </a:lnTo>
                    <a:lnTo>
                      <a:pt x="655" y="357"/>
                    </a:lnTo>
                    <a:lnTo>
                      <a:pt x="731" y="380"/>
                    </a:lnTo>
                    <a:lnTo>
                      <a:pt x="780" y="424"/>
                    </a:lnTo>
                    <a:lnTo>
                      <a:pt x="801" y="466"/>
                    </a:lnTo>
                    <a:lnTo>
                      <a:pt x="801" y="519"/>
                    </a:lnTo>
                    <a:lnTo>
                      <a:pt x="782" y="567"/>
                    </a:lnTo>
                    <a:lnTo>
                      <a:pt x="760" y="592"/>
                    </a:lnTo>
                    <a:lnTo>
                      <a:pt x="746" y="608"/>
                    </a:lnTo>
                    <a:lnTo>
                      <a:pt x="731" y="642"/>
                    </a:lnTo>
                    <a:lnTo>
                      <a:pt x="729" y="673"/>
                    </a:lnTo>
                    <a:lnTo>
                      <a:pt x="731" y="712"/>
                    </a:lnTo>
                    <a:lnTo>
                      <a:pt x="723" y="751"/>
                    </a:lnTo>
                    <a:lnTo>
                      <a:pt x="711" y="759"/>
                    </a:lnTo>
                    <a:lnTo>
                      <a:pt x="707" y="782"/>
                    </a:lnTo>
                    <a:lnTo>
                      <a:pt x="694" y="798"/>
                    </a:lnTo>
                    <a:lnTo>
                      <a:pt x="692" y="818"/>
                    </a:lnTo>
                    <a:lnTo>
                      <a:pt x="674" y="840"/>
                    </a:lnTo>
                    <a:lnTo>
                      <a:pt x="647" y="879"/>
                    </a:lnTo>
                    <a:lnTo>
                      <a:pt x="624" y="890"/>
                    </a:lnTo>
                    <a:lnTo>
                      <a:pt x="608" y="888"/>
                    </a:lnTo>
                    <a:lnTo>
                      <a:pt x="579" y="907"/>
                    </a:lnTo>
                    <a:lnTo>
                      <a:pt x="550" y="952"/>
                    </a:lnTo>
                    <a:lnTo>
                      <a:pt x="544" y="969"/>
                    </a:lnTo>
                    <a:lnTo>
                      <a:pt x="544" y="991"/>
                    </a:lnTo>
                    <a:lnTo>
                      <a:pt x="550" y="1016"/>
                    </a:lnTo>
                    <a:lnTo>
                      <a:pt x="536" y="1041"/>
                    </a:lnTo>
                    <a:lnTo>
                      <a:pt x="536" y="1061"/>
                    </a:lnTo>
                    <a:lnTo>
                      <a:pt x="513" y="1083"/>
                    </a:lnTo>
                    <a:lnTo>
                      <a:pt x="495" y="1100"/>
                    </a:lnTo>
                    <a:lnTo>
                      <a:pt x="481" y="1125"/>
                    </a:lnTo>
                    <a:lnTo>
                      <a:pt x="476" y="1150"/>
                    </a:lnTo>
                    <a:lnTo>
                      <a:pt x="456" y="1181"/>
                    </a:lnTo>
                    <a:lnTo>
                      <a:pt x="448" y="1175"/>
                    </a:lnTo>
                    <a:lnTo>
                      <a:pt x="433" y="1175"/>
                    </a:lnTo>
                    <a:lnTo>
                      <a:pt x="413" y="1186"/>
                    </a:lnTo>
                    <a:lnTo>
                      <a:pt x="427" y="1200"/>
                    </a:lnTo>
                    <a:lnTo>
                      <a:pt x="427" y="1228"/>
                    </a:lnTo>
                    <a:lnTo>
                      <a:pt x="425" y="1250"/>
                    </a:lnTo>
                    <a:lnTo>
                      <a:pt x="415" y="1267"/>
                    </a:lnTo>
                    <a:lnTo>
                      <a:pt x="390" y="1270"/>
                    </a:lnTo>
                    <a:lnTo>
                      <a:pt x="370" y="1278"/>
                    </a:lnTo>
                    <a:lnTo>
                      <a:pt x="361" y="1295"/>
                    </a:lnTo>
                    <a:lnTo>
                      <a:pt x="361" y="1323"/>
                    </a:lnTo>
                    <a:lnTo>
                      <a:pt x="337" y="1326"/>
                    </a:lnTo>
                    <a:lnTo>
                      <a:pt x="318" y="1323"/>
                    </a:lnTo>
                    <a:lnTo>
                      <a:pt x="312" y="1334"/>
                    </a:lnTo>
                    <a:lnTo>
                      <a:pt x="322" y="1345"/>
                    </a:lnTo>
                    <a:lnTo>
                      <a:pt x="316" y="1387"/>
                    </a:lnTo>
                    <a:lnTo>
                      <a:pt x="308" y="1423"/>
                    </a:lnTo>
                    <a:lnTo>
                      <a:pt x="283" y="1423"/>
                    </a:lnTo>
                    <a:lnTo>
                      <a:pt x="275" y="1437"/>
                    </a:lnTo>
                    <a:lnTo>
                      <a:pt x="277" y="1465"/>
                    </a:lnTo>
                    <a:lnTo>
                      <a:pt x="290" y="1465"/>
                    </a:lnTo>
                    <a:lnTo>
                      <a:pt x="300" y="1482"/>
                    </a:lnTo>
                    <a:lnTo>
                      <a:pt x="294" y="1510"/>
                    </a:lnTo>
                    <a:lnTo>
                      <a:pt x="281" y="1513"/>
                    </a:lnTo>
                    <a:lnTo>
                      <a:pt x="259" y="1524"/>
                    </a:lnTo>
                    <a:lnTo>
                      <a:pt x="253" y="1546"/>
                    </a:lnTo>
                    <a:lnTo>
                      <a:pt x="251" y="1580"/>
                    </a:lnTo>
                    <a:lnTo>
                      <a:pt x="238" y="1597"/>
                    </a:lnTo>
                    <a:lnTo>
                      <a:pt x="286" y="1652"/>
                    </a:lnTo>
                    <a:lnTo>
                      <a:pt x="300" y="1680"/>
                    </a:lnTo>
                    <a:lnTo>
                      <a:pt x="292" y="1697"/>
                    </a:lnTo>
                    <a:lnTo>
                      <a:pt x="271" y="1686"/>
                    </a:lnTo>
                    <a:lnTo>
                      <a:pt x="253" y="1664"/>
                    </a:lnTo>
                    <a:lnTo>
                      <a:pt x="228" y="1647"/>
                    </a:lnTo>
                    <a:lnTo>
                      <a:pt x="205" y="1619"/>
                    </a:lnTo>
                    <a:lnTo>
                      <a:pt x="189" y="1585"/>
                    </a:lnTo>
                    <a:lnTo>
                      <a:pt x="187" y="1557"/>
                    </a:lnTo>
                    <a:lnTo>
                      <a:pt x="191" y="1535"/>
                    </a:lnTo>
                    <a:lnTo>
                      <a:pt x="189" y="1354"/>
                    </a:lnTo>
                    <a:lnTo>
                      <a:pt x="183" y="1323"/>
                    </a:lnTo>
                    <a:lnTo>
                      <a:pt x="166" y="1289"/>
                    </a:lnTo>
                    <a:lnTo>
                      <a:pt x="166" y="1259"/>
                    </a:lnTo>
                    <a:lnTo>
                      <a:pt x="177" y="1223"/>
                    </a:lnTo>
                    <a:lnTo>
                      <a:pt x="187" y="1178"/>
                    </a:lnTo>
                    <a:lnTo>
                      <a:pt x="183" y="1133"/>
                    </a:lnTo>
                    <a:lnTo>
                      <a:pt x="181" y="1114"/>
                    </a:lnTo>
                    <a:lnTo>
                      <a:pt x="179" y="1089"/>
                    </a:lnTo>
                    <a:lnTo>
                      <a:pt x="185" y="1077"/>
                    </a:lnTo>
                    <a:lnTo>
                      <a:pt x="189" y="1027"/>
                    </a:lnTo>
                    <a:lnTo>
                      <a:pt x="185" y="1002"/>
                    </a:lnTo>
                    <a:lnTo>
                      <a:pt x="193" y="941"/>
                    </a:lnTo>
                    <a:lnTo>
                      <a:pt x="185" y="888"/>
                    </a:lnTo>
                    <a:lnTo>
                      <a:pt x="191" y="860"/>
                    </a:lnTo>
                    <a:lnTo>
                      <a:pt x="201" y="807"/>
                    </a:lnTo>
                    <a:lnTo>
                      <a:pt x="191" y="773"/>
                    </a:lnTo>
                    <a:lnTo>
                      <a:pt x="172" y="748"/>
                    </a:lnTo>
                    <a:lnTo>
                      <a:pt x="166" y="720"/>
                    </a:lnTo>
                    <a:lnTo>
                      <a:pt x="144" y="695"/>
                    </a:lnTo>
                    <a:lnTo>
                      <a:pt x="121" y="678"/>
                    </a:lnTo>
                    <a:lnTo>
                      <a:pt x="88" y="670"/>
                    </a:lnTo>
                    <a:lnTo>
                      <a:pt x="72" y="634"/>
                    </a:lnTo>
                    <a:lnTo>
                      <a:pt x="51" y="597"/>
                    </a:lnTo>
                    <a:lnTo>
                      <a:pt x="49" y="567"/>
                    </a:lnTo>
                    <a:lnTo>
                      <a:pt x="47" y="539"/>
                    </a:lnTo>
                    <a:lnTo>
                      <a:pt x="41" y="519"/>
                    </a:lnTo>
                    <a:lnTo>
                      <a:pt x="29" y="497"/>
                    </a:lnTo>
                    <a:lnTo>
                      <a:pt x="14" y="486"/>
                    </a:lnTo>
                    <a:lnTo>
                      <a:pt x="2" y="463"/>
                    </a:lnTo>
                    <a:lnTo>
                      <a:pt x="16" y="444"/>
                    </a:lnTo>
                    <a:lnTo>
                      <a:pt x="16" y="396"/>
                    </a:lnTo>
                    <a:lnTo>
                      <a:pt x="8" y="371"/>
                    </a:lnTo>
                    <a:lnTo>
                      <a:pt x="0" y="346"/>
                    </a:lnTo>
                    <a:lnTo>
                      <a:pt x="8" y="310"/>
                    </a:lnTo>
                    <a:lnTo>
                      <a:pt x="39" y="220"/>
                    </a:lnTo>
                    <a:lnTo>
                      <a:pt x="41" y="181"/>
                    </a:lnTo>
                    <a:lnTo>
                      <a:pt x="58" y="140"/>
                    </a:lnTo>
                    <a:lnTo>
                      <a:pt x="58" y="117"/>
                    </a:lnTo>
                    <a:lnTo>
                      <a:pt x="62" y="75"/>
                    </a:lnTo>
                  </a:path>
                </a:pathLst>
              </a:custGeom>
              <a:solidFill>
                <a:schemeClr val="bg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GB"/>
              </a:p>
            </p:txBody>
          </p:sp>
        </p:grpSp>
      </p:grpSp>
      <p:sp>
        <p:nvSpPr>
          <p:cNvPr id="1027" name="Rectangle 40"/>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ja-JP" altLang="en-US"/>
              <a:t>マスタ タイトルの書式設定</a:t>
            </a:r>
          </a:p>
        </p:txBody>
      </p:sp>
      <p:sp>
        <p:nvSpPr>
          <p:cNvPr id="1028" name="Rectangle 41"/>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114" name="Rectangle 42"/>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l" eaLnBrk="0" hangingPunct="0">
              <a:defRPr kumimoji="0" sz="1400">
                <a:latin typeface="Arial" pitchFamily="34" charset="0"/>
              </a:defRPr>
            </a:lvl1pPr>
          </a:lstStyle>
          <a:p>
            <a:pPr>
              <a:defRPr/>
            </a:pPr>
            <a:endParaRPr lang="en-US" altLang="ja-JP"/>
          </a:p>
        </p:txBody>
      </p:sp>
      <p:sp>
        <p:nvSpPr>
          <p:cNvPr id="3115" name="Rectangle 4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eaLnBrk="0" hangingPunct="0">
              <a:defRPr kumimoji="0" sz="1400">
                <a:latin typeface="Arial" pitchFamily="34" charset="0"/>
              </a:defRPr>
            </a:lvl1pPr>
          </a:lstStyle>
          <a:p>
            <a:pPr>
              <a:defRPr/>
            </a:pPr>
            <a:endParaRPr lang="en-US" altLang="ja-JP"/>
          </a:p>
        </p:txBody>
      </p:sp>
      <p:sp>
        <p:nvSpPr>
          <p:cNvPr id="3116" name="Rectangle 44"/>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eaLnBrk="0" hangingPunct="0">
              <a:defRPr kumimoji="0" sz="1400">
                <a:latin typeface="Arial" panose="020B0604020202020204" pitchFamily="34" charset="0"/>
              </a:defRPr>
            </a:lvl1pPr>
          </a:lstStyle>
          <a:p>
            <a:fld id="{A285B191-B3B9-49D2-BB6E-A2470F929396}" type="slidenum">
              <a:rPr lang="en-US" altLang="ja-JP"/>
              <a:pPr/>
              <a:t>‹#›</a:t>
            </a:fld>
            <a:endParaRPr lang="en-US" altLang="ja-JP"/>
          </a:p>
        </p:txBody>
      </p:sp>
    </p:spTree>
  </p:cSld>
  <p:clrMap bg1="dk2" tx1="lt1" bg2="dk1" tx2="lt2" accent1="accent1" accent2="accent2" accent3="accent3" accent4="accent4" accent5="accent5" accent6="accent6" hlink="hlink" folHlink="folHlink"/>
  <p:sldLayoutIdLst>
    <p:sldLayoutId id="2147483684"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5"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Osaka" charset="-128"/>
          <a:ea typeface="Osaka" charset="-128"/>
        </a:defRPr>
      </a:lvl2pPr>
      <a:lvl3pPr algn="ctr" rtl="0" eaLnBrk="0" fontAlgn="base" hangingPunct="0">
        <a:spcBef>
          <a:spcPct val="0"/>
        </a:spcBef>
        <a:spcAft>
          <a:spcPct val="0"/>
        </a:spcAft>
        <a:defRPr sz="4400">
          <a:solidFill>
            <a:schemeClr val="tx2"/>
          </a:solidFill>
          <a:latin typeface="Osaka" charset="-128"/>
          <a:ea typeface="Osaka" charset="-128"/>
        </a:defRPr>
      </a:lvl3pPr>
      <a:lvl4pPr algn="ctr" rtl="0" eaLnBrk="0" fontAlgn="base" hangingPunct="0">
        <a:spcBef>
          <a:spcPct val="0"/>
        </a:spcBef>
        <a:spcAft>
          <a:spcPct val="0"/>
        </a:spcAft>
        <a:defRPr sz="4400">
          <a:solidFill>
            <a:schemeClr val="tx2"/>
          </a:solidFill>
          <a:latin typeface="Osaka" charset="-128"/>
          <a:ea typeface="Osaka" charset="-128"/>
        </a:defRPr>
      </a:lvl4pPr>
      <a:lvl5pPr algn="ctr" rtl="0" eaLnBrk="0" fontAlgn="base" hangingPunct="0">
        <a:spcBef>
          <a:spcPct val="0"/>
        </a:spcBef>
        <a:spcAft>
          <a:spcPct val="0"/>
        </a:spcAft>
        <a:defRPr sz="4400">
          <a:solidFill>
            <a:schemeClr val="tx2"/>
          </a:solidFill>
          <a:latin typeface="Osaka" charset="-128"/>
          <a:ea typeface="Osaka" charset="-128"/>
        </a:defRPr>
      </a:lvl5pPr>
      <a:lvl6pPr marL="457200" algn="ctr" rtl="0" eaLnBrk="0" fontAlgn="base" hangingPunct="0">
        <a:spcBef>
          <a:spcPct val="0"/>
        </a:spcBef>
        <a:spcAft>
          <a:spcPct val="0"/>
        </a:spcAft>
        <a:defRPr sz="4400">
          <a:solidFill>
            <a:schemeClr val="tx2"/>
          </a:solidFill>
          <a:latin typeface="Osaka" charset="-128"/>
          <a:ea typeface="Osaka" charset="-128"/>
        </a:defRPr>
      </a:lvl6pPr>
      <a:lvl7pPr marL="914400" algn="ctr" rtl="0" eaLnBrk="0" fontAlgn="base" hangingPunct="0">
        <a:spcBef>
          <a:spcPct val="0"/>
        </a:spcBef>
        <a:spcAft>
          <a:spcPct val="0"/>
        </a:spcAft>
        <a:defRPr sz="4400">
          <a:solidFill>
            <a:schemeClr val="tx2"/>
          </a:solidFill>
          <a:latin typeface="Osaka" charset="-128"/>
          <a:ea typeface="Osaka" charset="-128"/>
        </a:defRPr>
      </a:lvl7pPr>
      <a:lvl8pPr marL="1371600" algn="ctr" rtl="0" eaLnBrk="0" fontAlgn="base" hangingPunct="0">
        <a:spcBef>
          <a:spcPct val="0"/>
        </a:spcBef>
        <a:spcAft>
          <a:spcPct val="0"/>
        </a:spcAft>
        <a:defRPr sz="4400">
          <a:solidFill>
            <a:schemeClr val="tx2"/>
          </a:solidFill>
          <a:latin typeface="Osaka" charset="-128"/>
          <a:ea typeface="Osaka" charset="-128"/>
        </a:defRPr>
      </a:lvl8pPr>
      <a:lvl9pPr marL="1828800" algn="ctr" rtl="0" eaLnBrk="0" fontAlgn="base" hangingPunct="0">
        <a:spcBef>
          <a:spcPct val="0"/>
        </a:spcBef>
        <a:spcAft>
          <a:spcPct val="0"/>
        </a:spcAft>
        <a:defRPr sz="4400">
          <a:solidFill>
            <a:schemeClr val="tx2"/>
          </a:solidFill>
          <a:latin typeface="Osaka" charset="-128"/>
          <a:ea typeface="Osaka" charset="-128"/>
        </a:defRPr>
      </a:lvl9pPr>
    </p:titleStyle>
    <p:bodyStyle>
      <a:lvl1pPr marL="342900" indent="-342900" algn="l" rtl="0" eaLnBrk="0" fontAlgn="base" hangingPunct="0">
        <a:spcBef>
          <a:spcPct val="20000"/>
        </a:spcBef>
        <a:spcAft>
          <a:spcPct val="0"/>
        </a:spcAft>
        <a:buClr>
          <a:schemeClr val="tx2"/>
        </a:buClr>
        <a:buSzPct val="65000"/>
        <a:buFont typeface="Monotype Sorts"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latin typeface="Times New Roman" pitchFamily="18" charset="0"/>
          <a:ea typeface="+mn-ea"/>
        </a:defRPr>
      </a:lvl2pPr>
      <a:lvl3pPr marL="1143000" indent="-228600" algn="l" rtl="0" eaLnBrk="0" fontAlgn="base" hangingPunct="0">
        <a:spcBef>
          <a:spcPct val="20000"/>
        </a:spcBef>
        <a:spcAft>
          <a:spcPct val="0"/>
        </a:spcAft>
        <a:buClr>
          <a:schemeClr val="tx1"/>
        </a:buClr>
        <a:buSzPct val="65000"/>
        <a:buFont typeface="Monotype Sorts" charset="2"/>
        <a:buChar char="l"/>
        <a:defRPr sz="2400">
          <a:solidFill>
            <a:schemeClr val="tx1"/>
          </a:solidFill>
          <a:latin typeface="Times New Roman" pitchFamily="18" charset="0"/>
          <a:ea typeface="+mn-ea"/>
        </a:defRPr>
      </a:lvl3pPr>
      <a:lvl4pPr marL="1600200" indent="-228600" algn="l" rtl="0" eaLnBrk="0" fontAlgn="base" hangingPunct="0">
        <a:spcBef>
          <a:spcPct val="20000"/>
        </a:spcBef>
        <a:spcAft>
          <a:spcPct val="0"/>
        </a:spcAft>
        <a:buClr>
          <a:schemeClr val="tx1"/>
        </a:buClr>
        <a:buChar char="–"/>
        <a:defRPr sz="2000">
          <a:solidFill>
            <a:schemeClr val="tx1"/>
          </a:solidFill>
          <a:latin typeface="Times New Roman" pitchFamily="18" charset="0"/>
          <a:ea typeface="+mn-ea"/>
        </a:defRPr>
      </a:lvl4pPr>
      <a:lvl5pPr marL="2057400" indent="-228600" algn="l" rtl="0" eaLnBrk="0" fontAlgn="base" hangingPunct="0">
        <a:spcBef>
          <a:spcPct val="20000"/>
        </a:spcBef>
        <a:spcAft>
          <a:spcPct val="0"/>
        </a:spcAft>
        <a:buClr>
          <a:schemeClr val="tx2"/>
        </a:buClr>
        <a:buChar char="•"/>
        <a:defRPr sz="2000">
          <a:solidFill>
            <a:schemeClr val="tx1"/>
          </a:solidFill>
          <a:latin typeface="Times New Roman" pitchFamily="18" charset="0"/>
          <a:ea typeface="+mn-ea"/>
        </a:defRPr>
      </a:lvl5pPr>
      <a:lvl6pPr marL="2514600" indent="-228600" algn="l" rtl="0" eaLnBrk="0" fontAlgn="base" hangingPunct="0">
        <a:spcBef>
          <a:spcPct val="20000"/>
        </a:spcBef>
        <a:spcAft>
          <a:spcPct val="0"/>
        </a:spcAft>
        <a:buClr>
          <a:schemeClr val="tx2"/>
        </a:buClr>
        <a:buChar char="•"/>
        <a:defRPr sz="2000">
          <a:solidFill>
            <a:schemeClr val="tx1"/>
          </a:solidFill>
          <a:latin typeface="Times New Roman" pitchFamily="18" charset="0"/>
          <a:ea typeface="+mn-ea"/>
        </a:defRPr>
      </a:lvl6pPr>
      <a:lvl7pPr marL="2971800" indent="-228600" algn="l" rtl="0" eaLnBrk="0" fontAlgn="base" hangingPunct="0">
        <a:spcBef>
          <a:spcPct val="20000"/>
        </a:spcBef>
        <a:spcAft>
          <a:spcPct val="0"/>
        </a:spcAft>
        <a:buClr>
          <a:schemeClr val="tx2"/>
        </a:buClr>
        <a:buChar char="•"/>
        <a:defRPr sz="2000">
          <a:solidFill>
            <a:schemeClr val="tx1"/>
          </a:solidFill>
          <a:latin typeface="Times New Roman" pitchFamily="18" charset="0"/>
          <a:ea typeface="+mn-ea"/>
        </a:defRPr>
      </a:lvl7pPr>
      <a:lvl8pPr marL="3429000" indent="-228600" algn="l" rtl="0" eaLnBrk="0" fontAlgn="base" hangingPunct="0">
        <a:spcBef>
          <a:spcPct val="20000"/>
        </a:spcBef>
        <a:spcAft>
          <a:spcPct val="0"/>
        </a:spcAft>
        <a:buClr>
          <a:schemeClr val="tx2"/>
        </a:buClr>
        <a:buChar char="•"/>
        <a:defRPr sz="2000">
          <a:solidFill>
            <a:schemeClr val="tx1"/>
          </a:solidFill>
          <a:latin typeface="Times New Roman" pitchFamily="18" charset="0"/>
          <a:ea typeface="+mn-ea"/>
        </a:defRPr>
      </a:lvl8pPr>
      <a:lvl9pPr marL="3886200" indent="-228600" algn="l" rtl="0" eaLnBrk="0" fontAlgn="base" hangingPunct="0">
        <a:spcBef>
          <a:spcPct val="20000"/>
        </a:spcBef>
        <a:spcAft>
          <a:spcPct val="0"/>
        </a:spcAft>
        <a:buClr>
          <a:schemeClr val="tx2"/>
        </a:buClr>
        <a:buChar char="•"/>
        <a:defRPr sz="2000">
          <a:solidFill>
            <a:schemeClr val="tx1"/>
          </a:solidFill>
          <a:latin typeface="Times New Roman" pitchFamily="18"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bin"/><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sz="quarter"/>
          </p:nvPr>
        </p:nvSpPr>
        <p:spPr>
          <a:xfrm>
            <a:off x="684213" y="332657"/>
            <a:ext cx="7772400" cy="3167782"/>
          </a:xfrm>
        </p:spPr>
        <p:txBody>
          <a:bodyPr/>
          <a:lstStyle/>
          <a:p>
            <a:r>
              <a:rPr lang="en-US" sz="5400" dirty="0" smtClean="0">
                <a:latin typeface="Comic Sans MS" panose="030F0702030302020204" pitchFamily="66" charset="0"/>
              </a:rPr>
              <a:t>INTERNATIONAL ENTREPRENEURSHIP</a:t>
            </a:r>
            <a:r>
              <a:rPr lang="en-US" dirty="0" smtClean="0">
                <a:latin typeface="Comic Sans MS" panose="030F0702030302020204" pitchFamily="66" charset="0"/>
              </a:rPr>
              <a:t> </a:t>
            </a:r>
            <a:r>
              <a:rPr lang="en-US" dirty="0">
                <a:latin typeface="Comic Sans MS" panose="030F0702030302020204" pitchFamily="66" charset="0"/>
              </a:rPr>
              <a:t>AND </a:t>
            </a:r>
            <a:br>
              <a:rPr lang="en-US" dirty="0">
                <a:latin typeface="Comic Sans MS" panose="030F0702030302020204" pitchFamily="66" charset="0"/>
              </a:rPr>
            </a:br>
            <a:r>
              <a:rPr lang="en-US" dirty="0">
                <a:latin typeface="Comic Sans MS" panose="030F0702030302020204" pitchFamily="66" charset="0"/>
              </a:rPr>
              <a:t>INNOVATION</a:t>
            </a:r>
            <a:endParaRPr lang="en-US" sz="2400" b="1" dirty="0">
              <a:cs typeface="Times New Roman" panose="02020603050405020304" pitchFamily="18" charset="0"/>
            </a:endParaRPr>
          </a:p>
        </p:txBody>
      </p:sp>
      <p:sp>
        <p:nvSpPr>
          <p:cNvPr id="3075" name="Rectangle 3"/>
          <p:cNvSpPr>
            <a:spLocks noGrp="1" noChangeArrowheads="1"/>
          </p:cNvSpPr>
          <p:nvPr>
            <p:ph type="subTitle" sz="quarter" idx="1"/>
          </p:nvPr>
        </p:nvSpPr>
        <p:spPr>
          <a:xfrm>
            <a:off x="900113" y="3860800"/>
            <a:ext cx="7848600" cy="2082800"/>
          </a:xfrm>
        </p:spPr>
        <p:txBody>
          <a:bodyPr/>
          <a:lstStyle/>
          <a:p>
            <a:r>
              <a:rPr lang="en-US" dirty="0" smtClean="0">
                <a:latin typeface="Comic Sans MS" panose="030F0702030302020204" pitchFamily="66" charset="0"/>
              </a:rPr>
              <a:t>GEORGE </a:t>
            </a:r>
            <a:r>
              <a:rPr lang="en-US" dirty="0">
                <a:latin typeface="Comic Sans MS" panose="030F0702030302020204" pitchFamily="66" charset="0"/>
              </a:rPr>
              <a:t>BATTE</a:t>
            </a:r>
          </a:p>
          <a:p>
            <a:r>
              <a:rPr lang="en-US" sz="2800" dirty="0">
                <a:latin typeface="Comic Sans MS" panose="030F0702030302020204" pitchFamily="66" charset="0"/>
              </a:rPr>
              <a:t>ENTREPRENEURSHIP DEPARTMENT</a:t>
            </a:r>
          </a:p>
          <a:p>
            <a:r>
              <a:rPr lang="en-US" sz="2400" dirty="0">
                <a:latin typeface="Comic Sans MS" panose="030F0702030302020204" pitchFamily="66" charset="0"/>
              </a:rPr>
              <a:t>MAKERERE UNIVERSITY BUSINESS </a:t>
            </a:r>
            <a:r>
              <a:rPr lang="en-US" sz="2400" dirty="0" smtClean="0">
                <a:latin typeface="Comic Sans MS" panose="030F0702030302020204" pitchFamily="66" charset="0"/>
              </a:rPr>
              <a:t>SCHOOL</a:t>
            </a:r>
          </a:p>
          <a:p>
            <a:r>
              <a:rPr lang="en-US" sz="2400" dirty="0" smtClean="0">
                <a:latin typeface="Comic Sans MS" panose="030F0702030302020204" pitchFamily="66" charset="0"/>
              </a:rPr>
              <a:t>0752-953397 gbatte@mubs.ac.ug</a:t>
            </a:r>
            <a:endParaRPr lang="en-US" sz="2400" dirty="0">
              <a:latin typeface="Comic Sans MS" panose="030F0702030302020204"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50825" y="260350"/>
            <a:ext cx="8893175" cy="865188"/>
          </a:xfrm>
        </p:spPr>
        <p:txBody>
          <a:bodyPr/>
          <a:lstStyle/>
          <a:p>
            <a:r>
              <a:rPr lang="en-US" sz="4000">
                <a:latin typeface="Comic Sans MS" panose="030F0702030302020204" pitchFamily="66" charset="0"/>
              </a:rPr>
              <a:t>Why People become Entrepreneurs</a:t>
            </a:r>
          </a:p>
        </p:txBody>
      </p:sp>
      <p:sp>
        <p:nvSpPr>
          <p:cNvPr id="9219" name="Rectangle 3"/>
          <p:cNvSpPr>
            <a:spLocks noGrp="1" noChangeArrowheads="1"/>
          </p:cNvSpPr>
          <p:nvPr>
            <p:ph idx="1"/>
          </p:nvPr>
        </p:nvSpPr>
        <p:spPr>
          <a:xfrm>
            <a:off x="323850" y="1052737"/>
            <a:ext cx="8424863" cy="5544914"/>
          </a:xfrm>
        </p:spPr>
        <p:txBody>
          <a:bodyPr/>
          <a:lstStyle/>
          <a:p>
            <a:r>
              <a:rPr lang="en-US" b="1" dirty="0">
                <a:latin typeface="Comic Sans MS" panose="030F0702030302020204" pitchFamily="66" charset="0"/>
              </a:rPr>
              <a:t>Psychological Theories</a:t>
            </a:r>
          </a:p>
          <a:p>
            <a:pPr lvl="1"/>
            <a:r>
              <a:rPr lang="en-US" dirty="0">
                <a:latin typeface="Comic Sans MS" panose="030F0702030302020204" pitchFamily="66" charset="0"/>
              </a:rPr>
              <a:t>The individual</a:t>
            </a:r>
          </a:p>
          <a:p>
            <a:pPr lvl="2"/>
            <a:r>
              <a:rPr lang="en-US" dirty="0" smtClean="0">
                <a:latin typeface="Comic Sans MS" panose="030F0702030302020204" pitchFamily="66" charset="0"/>
              </a:rPr>
              <a:t>Cognitive theory</a:t>
            </a:r>
          </a:p>
          <a:p>
            <a:pPr lvl="2"/>
            <a:r>
              <a:rPr lang="en-US" dirty="0" smtClean="0">
                <a:latin typeface="Comic Sans MS" panose="030F0702030302020204" pitchFamily="66" charset="0"/>
              </a:rPr>
              <a:t>Traits </a:t>
            </a:r>
            <a:r>
              <a:rPr lang="en-US" dirty="0">
                <a:latin typeface="Comic Sans MS" panose="030F0702030302020204" pitchFamily="66" charset="0"/>
              </a:rPr>
              <a:t>theory &amp; Entrepreneurial Characteristics</a:t>
            </a:r>
          </a:p>
          <a:p>
            <a:r>
              <a:rPr lang="en-US" b="1" dirty="0">
                <a:latin typeface="Comic Sans MS" panose="030F0702030302020204" pitchFamily="66" charset="0"/>
              </a:rPr>
              <a:t>Sociological Theories</a:t>
            </a:r>
          </a:p>
          <a:p>
            <a:pPr lvl="1"/>
            <a:r>
              <a:rPr lang="en-US" dirty="0">
                <a:latin typeface="Comic Sans MS" panose="030F0702030302020204" pitchFamily="66" charset="0"/>
              </a:rPr>
              <a:t>The Environment </a:t>
            </a:r>
          </a:p>
          <a:p>
            <a:pPr lvl="2"/>
            <a:r>
              <a:rPr lang="en-US" dirty="0">
                <a:latin typeface="Comic Sans MS" panose="030F0702030302020204" pitchFamily="66" charset="0"/>
              </a:rPr>
              <a:t>Social Development model</a:t>
            </a:r>
          </a:p>
          <a:p>
            <a:pPr lvl="2"/>
            <a:r>
              <a:rPr lang="en-US" dirty="0">
                <a:latin typeface="Comic Sans MS" panose="030F0702030302020204" pitchFamily="66" charset="0"/>
              </a:rPr>
              <a:t>The Demographic approach</a:t>
            </a:r>
          </a:p>
          <a:p>
            <a:pPr lvl="2"/>
            <a:r>
              <a:rPr lang="en-US" dirty="0">
                <a:latin typeface="Comic Sans MS" panose="030F0702030302020204" pitchFamily="66" charset="0"/>
              </a:rPr>
              <a:t>The Human capital perspective</a:t>
            </a:r>
          </a:p>
          <a:p>
            <a:pPr lvl="2"/>
            <a:r>
              <a:rPr lang="en-US" dirty="0">
                <a:latin typeface="Comic Sans MS" panose="030F0702030302020204" pitchFamily="66" charset="0"/>
              </a:rPr>
              <a:t>The Social Learning Theory</a:t>
            </a:r>
          </a:p>
          <a:p>
            <a:pPr lvl="2"/>
            <a:r>
              <a:rPr lang="en-US" dirty="0">
                <a:latin typeface="Comic Sans MS" panose="030F0702030302020204" pitchFamily="66" charset="0"/>
              </a:rPr>
              <a:t>The Social Network Theory</a:t>
            </a:r>
          </a:p>
          <a:p>
            <a:pPr lvl="2"/>
            <a:r>
              <a:rPr lang="en-US" dirty="0">
                <a:latin typeface="Comic Sans MS" panose="030F0702030302020204" pitchFamily="66" charset="0"/>
              </a:rPr>
              <a:t>Population Ecology Theory</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4213" y="0"/>
            <a:ext cx="7775575" cy="1484313"/>
          </a:xfrm>
        </p:spPr>
        <p:txBody>
          <a:bodyPr/>
          <a:lstStyle/>
          <a:p>
            <a:r>
              <a:rPr lang="en-US" sz="5400" b="1" u="sng">
                <a:latin typeface="Comic Sans MS" panose="030F0702030302020204" pitchFamily="66" charset="0"/>
              </a:rPr>
              <a:t>Economic Theories</a:t>
            </a:r>
            <a:r>
              <a:rPr lang="en-US" b="1" u="sng">
                <a:latin typeface="Comic Sans MS" panose="030F0702030302020204" pitchFamily="66" charset="0"/>
              </a:rPr>
              <a:t> </a:t>
            </a:r>
            <a:br>
              <a:rPr lang="en-US" b="1" u="sng">
                <a:latin typeface="Comic Sans MS" panose="030F0702030302020204" pitchFamily="66" charset="0"/>
              </a:rPr>
            </a:br>
            <a:r>
              <a:rPr lang="en-US" sz="3200" b="1" u="sng">
                <a:latin typeface="Comic Sans MS" panose="030F0702030302020204" pitchFamily="66" charset="0"/>
              </a:rPr>
              <a:t>(What Entrepreneurs do)</a:t>
            </a:r>
            <a:r>
              <a:rPr lang="en-US" b="1" u="sng">
                <a:latin typeface="Georgia Ref" pitchFamily="18" charset="0"/>
              </a:rPr>
              <a:t> </a:t>
            </a:r>
          </a:p>
        </p:txBody>
      </p:sp>
      <p:sp>
        <p:nvSpPr>
          <p:cNvPr id="121859" name="Rectangle 3"/>
          <p:cNvSpPr>
            <a:spLocks noGrp="1" noChangeArrowheads="1"/>
          </p:cNvSpPr>
          <p:nvPr>
            <p:ph idx="1"/>
          </p:nvPr>
        </p:nvSpPr>
        <p:spPr>
          <a:xfrm>
            <a:off x="533400" y="1700213"/>
            <a:ext cx="8229600" cy="4929187"/>
          </a:xfrm>
        </p:spPr>
        <p:txBody>
          <a:bodyPr/>
          <a:lstStyle/>
          <a:p>
            <a:r>
              <a:rPr lang="en-US" sz="2800" b="1">
                <a:latin typeface="Comic Sans MS" panose="030F0702030302020204" pitchFamily="66" charset="0"/>
              </a:rPr>
              <a:t>Cantillon, R (1751)</a:t>
            </a:r>
            <a:endParaRPr lang="en-US" sz="2800">
              <a:latin typeface="Comic Sans MS" panose="030F0702030302020204" pitchFamily="66" charset="0"/>
            </a:endParaRPr>
          </a:p>
          <a:p>
            <a:pPr lvl="1"/>
            <a:r>
              <a:rPr lang="en-US" sz="2400">
                <a:latin typeface="Comic Sans MS" panose="030F0702030302020204" pitchFamily="66" charset="0"/>
              </a:rPr>
              <a:t>Undertaker -Market Maker, confronts risk in search of Profit &amp;Variable Income earners. </a:t>
            </a:r>
          </a:p>
          <a:p>
            <a:r>
              <a:rPr lang="en-US" sz="2800" b="1">
                <a:latin typeface="Comic Sans MS" panose="030F0702030302020204" pitchFamily="66" charset="0"/>
              </a:rPr>
              <a:t>J.B Say (1800)</a:t>
            </a:r>
          </a:p>
          <a:p>
            <a:pPr lvl="1"/>
            <a:r>
              <a:rPr lang="en-US" sz="2400">
                <a:latin typeface="Comic Sans MS" panose="030F0702030302020204" pitchFamily="66" charset="0"/>
              </a:rPr>
              <a:t>Merchant – moves from lower to higher yield</a:t>
            </a:r>
          </a:p>
          <a:p>
            <a:pPr lvl="1"/>
            <a:r>
              <a:rPr lang="en-US" sz="2400">
                <a:latin typeface="Comic Sans MS" panose="030F0702030302020204" pitchFamily="66" charset="0"/>
              </a:rPr>
              <a:t>Commercializes Invention &amp;  plans for its production</a:t>
            </a:r>
          </a:p>
          <a:p>
            <a:r>
              <a:rPr lang="en-US" sz="2800" b="1">
                <a:latin typeface="Comic Sans MS" panose="030F0702030302020204" pitchFamily="66" charset="0"/>
              </a:rPr>
              <a:t>Adam Smith (1775)</a:t>
            </a:r>
          </a:p>
          <a:p>
            <a:pPr lvl="1"/>
            <a:r>
              <a:rPr lang="en-US" sz="2400">
                <a:latin typeface="Comic Sans MS" panose="030F0702030302020204" pitchFamily="66" charset="0"/>
              </a:rPr>
              <a:t>Capital, not entrepreneur, is the Driver of Profit</a:t>
            </a:r>
          </a:p>
          <a:p>
            <a:r>
              <a:rPr lang="en-GB" sz="2800" b="1">
                <a:latin typeface="Comic Sans MS" panose="030F0702030302020204" pitchFamily="66" charset="0"/>
              </a:rPr>
              <a:t>Knight (1921)</a:t>
            </a:r>
          </a:p>
          <a:p>
            <a:pPr lvl="1"/>
            <a:r>
              <a:rPr lang="en-GB" sz="2400">
                <a:latin typeface="Comic Sans MS" panose="030F0702030302020204" pitchFamily="66" charset="0"/>
              </a:rPr>
              <a:t>Organiser of </a:t>
            </a:r>
            <a:r>
              <a:rPr lang="en-GB" sz="2400" i="1">
                <a:latin typeface="Comic Sans MS" panose="030F0702030302020204" pitchFamily="66" charset="0"/>
              </a:rPr>
              <a:t>uncertainties</a:t>
            </a:r>
            <a:r>
              <a:rPr lang="en-GB" sz="2400">
                <a:latin typeface="Comic Sans MS" panose="030F0702030302020204" pitchFamily="66" charset="0"/>
              </a:rPr>
              <a:t> (</a:t>
            </a:r>
            <a:r>
              <a:rPr lang="en-GB" sz="2400" i="1" u="sng">
                <a:latin typeface="Comic Sans MS" panose="030F0702030302020204" pitchFamily="66" charset="0"/>
              </a:rPr>
              <a:t>risks</a:t>
            </a:r>
            <a:r>
              <a:rPr lang="en-GB" sz="2400">
                <a:latin typeface="Comic Sans MS" panose="030F0702030302020204" pitchFamily="66" charset="0"/>
              </a:rPr>
              <a:t>)</a:t>
            </a:r>
            <a:endParaRPr lang="en-US" sz="2400">
              <a:latin typeface="Comic Sans MS" panose="030F0702030302020204"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218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9"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39750" y="260350"/>
            <a:ext cx="7772400" cy="1143000"/>
          </a:xfrm>
        </p:spPr>
        <p:txBody>
          <a:bodyPr/>
          <a:lstStyle/>
          <a:p>
            <a:r>
              <a:rPr lang="en-US" sz="5400" b="1" u="sng">
                <a:latin typeface="Comic Sans MS" panose="030F0702030302020204" pitchFamily="66" charset="0"/>
              </a:rPr>
              <a:t>Economic Theories</a:t>
            </a:r>
            <a:r>
              <a:rPr lang="en-US" b="1" u="sng">
                <a:latin typeface="Comic Sans MS" panose="030F0702030302020204" pitchFamily="66" charset="0"/>
              </a:rPr>
              <a:t> </a:t>
            </a:r>
            <a:br>
              <a:rPr lang="en-US" b="1" u="sng">
                <a:latin typeface="Comic Sans MS" panose="030F0702030302020204" pitchFamily="66" charset="0"/>
              </a:rPr>
            </a:br>
            <a:r>
              <a:rPr lang="en-US" sz="3200" b="1" u="sng">
                <a:latin typeface="Comic Sans MS" panose="030F0702030302020204" pitchFamily="66" charset="0"/>
              </a:rPr>
              <a:t>(What Entrepreneurs do)</a:t>
            </a:r>
            <a:endParaRPr lang="en-GB" sz="3200" b="1" u="sng">
              <a:latin typeface="Comic Sans MS" panose="030F0702030302020204" pitchFamily="66" charset="0"/>
            </a:endParaRPr>
          </a:p>
        </p:txBody>
      </p:sp>
      <p:sp>
        <p:nvSpPr>
          <p:cNvPr id="122883" name="Rectangle 3"/>
          <p:cNvSpPr>
            <a:spLocks noGrp="1" noChangeArrowheads="1"/>
          </p:cNvSpPr>
          <p:nvPr>
            <p:ph idx="1"/>
          </p:nvPr>
        </p:nvSpPr>
        <p:spPr>
          <a:xfrm>
            <a:off x="323850" y="1844675"/>
            <a:ext cx="8569325" cy="4679950"/>
          </a:xfrm>
        </p:spPr>
        <p:txBody>
          <a:bodyPr/>
          <a:lstStyle/>
          <a:p>
            <a:pPr>
              <a:lnSpc>
                <a:spcPct val="90000"/>
              </a:lnSpc>
            </a:pPr>
            <a:r>
              <a:rPr lang="en-US" sz="2800" b="1">
                <a:latin typeface="Comic Sans MS" panose="030F0702030302020204" pitchFamily="66" charset="0"/>
              </a:rPr>
              <a:t>Joseph Schumpeter (1934)</a:t>
            </a:r>
          </a:p>
          <a:p>
            <a:pPr lvl="1">
              <a:lnSpc>
                <a:spcPct val="90000"/>
              </a:lnSpc>
            </a:pPr>
            <a:r>
              <a:rPr lang="en-US" sz="2400">
                <a:latin typeface="Comic Sans MS" panose="030F0702030302020204" pitchFamily="66" charset="0"/>
              </a:rPr>
              <a:t>Creative destroyers,  Disrupters of equilibrium. Innovator</a:t>
            </a:r>
          </a:p>
          <a:p>
            <a:pPr>
              <a:lnSpc>
                <a:spcPct val="90000"/>
              </a:lnSpc>
            </a:pPr>
            <a:r>
              <a:rPr lang="en-US" sz="2800" b="1">
                <a:latin typeface="Comic Sans MS" panose="030F0702030302020204" pitchFamily="66" charset="0"/>
              </a:rPr>
              <a:t>Schultz (1970’s)</a:t>
            </a:r>
          </a:p>
          <a:p>
            <a:pPr lvl="1">
              <a:lnSpc>
                <a:spcPct val="90000"/>
              </a:lnSpc>
            </a:pPr>
            <a:r>
              <a:rPr lang="en-US" sz="2400">
                <a:latin typeface="Comic Sans MS" panose="030F0702030302020204" pitchFamily="66" charset="0"/>
              </a:rPr>
              <a:t>Change Agent</a:t>
            </a:r>
          </a:p>
          <a:p>
            <a:pPr lvl="1">
              <a:lnSpc>
                <a:spcPct val="90000"/>
              </a:lnSpc>
            </a:pPr>
            <a:r>
              <a:rPr lang="en-US" sz="2400">
                <a:latin typeface="Comic Sans MS" panose="030F0702030302020204" pitchFamily="66" charset="0"/>
              </a:rPr>
              <a:t>Entrepreneurship a Process - can be learned &amp; developed</a:t>
            </a:r>
          </a:p>
          <a:p>
            <a:pPr>
              <a:lnSpc>
                <a:spcPct val="90000"/>
              </a:lnSpc>
            </a:pPr>
            <a:r>
              <a:rPr lang="en-US" sz="2800" b="1">
                <a:latin typeface="Comic Sans MS" panose="030F0702030302020204" pitchFamily="66" charset="0"/>
              </a:rPr>
              <a:t>Kirzner, I. (1973)</a:t>
            </a:r>
          </a:p>
          <a:p>
            <a:pPr lvl="1">
              <a:lnSpc>
                <a:spcPct val="90000"/>
              </a:lnSpc>
            </a:pPr>
            <a:r>
              <a:rPr lang="en-US" sz="2400">
                <a:latin typeface="Comic Sans MS" panose="030F0702030302020204" pitchFamily="66" charset="0"/>
              </a:rPr>
              <a:t>endowed with a higher degree of alertness</a:t>
            </a:r>
          </a:p>
          <a:p>
            <a:pPr lvl="1">
              <a:lnSpc>
                <a:spcPct val="90000"/>
              </a:lnSpc>
            </a:pPr>
            <a:r>
              <a:rPr lang="en-US" sz="2400">
                <a:latin typeface="Comic Sans MS" panose="030F0702030302020204" pitchFamily="66" charset="0"/>
              </a:rPr>
              <a:t>perceive profit opportunities, </a:t>
            </a:r>
          </a:p>
          <a:p>
            <a:pPr lvl="1">
              <a:lnSpc>
                <a:spcPct val="90000"/>
              </a:lnSpc>
            </a:pPr>
            <a:r>
              <a:rPr lang="en-US" sz="2400">
                <a:latin typeface="Comic Sans MS" panose="030F0702030302020204" pitchFamily="66" charset="0"/>
              </a:rPr>
              <a:t>Coordinate markets &amp; push them toward equilibrium.</a:t>
            </a:r>
            <a:endParaRPr lang="en-GB" sz="2400">
              <a:latin typeface="Comic Sans MS" panose="030F0702030302020204"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2883">
                                            <p:txEl>
                                              <p:pRg st="0" end="0"/>
                                            </p:txEl>
                                          </p:spTgt>
                                        </p:tgtEl>
                                        <p:attrNameLst>
                                          <p:attrName>style.visibility</p:attrName>
                                        </p:attrNameLst>
                                      </p:cBhvr>
                                      <p:to>
                                        <p:strVal val="visible"/>
                                      </p:to>
                                    </p:set>
                                    <p:anim calcmode="lin" valueType="num">
                                      <p:cBhvr additive="base">
                                        <p:cTn id="7" dur="500" fill="hold"/>
                                        <p:tgtEl>
                                          <p:spTgt spid="1228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288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
                                        </p:tgtEl>
                                      </p:cMediaNode>
                                    </p:audio>
                                  </p:subTnLst>
                                </p:cTn>
                              </p:par>
                              <p:par>
                                <p:cTn id="9" presetID="2" presetClass="entr" presetSubtype="8" fill="hold" grpId="0" nodeType="withEffect">
                                  <p:stCondLst>
                                    <p:cond delay="0"/>
                                  </p:stCondLst>
                                  <p:childTnLst>
                                    <p:set>
                                      <p:cBhvr>
                                        <p:cTn id="10" dur="1" fill="hold">
                                          <p:stCondLst>
                                            <p:cond delay="0"/>
                                          </p:stCondLst>
                                        </p:cTn>
                                        <p:tgtEl>
                                          <p:spTgt spid="122883">
                                            <p:txEl>
                                              <p:pRg st="1" end="1"/>
                                            </p:txEl>
                                          </p:spTgt>
                                        </p:tgtEl>
                                        <p:attrNameLst>
                                          <p:attrName>style.visibility</p:attrName>
                                        </p:attrNameLst>
                                      </p:cBhvr>
                                      <p:to>
                                        <p:strVal val="visible"/>
                                      </p:to>
                                    </p:set>
                                    <p:anim calcmode="lin" valueType="num">
                                      <p:cBhvr additive="base">
                                        <p:cTn id="11" dur="500" fill="hold"/>
                                        <p:tgtEl>
                                          <p:spTgt spid="12288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22883">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2" name="Whoosh"/>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22883">
                                            <p:txEl>
                                              <p:pRg st="2" end="2"/>
                                            </p:txEl>
                                          </p:spTgt>
                                        </p:tgtEl>
                                        <p:attrNameLst>
                                          <p:attrName>style.visibility</p:attrName>
                                        </p:attrNameLst>
                                      </p:cBhvr>
                                      <p:to>
                                        <p:strVal val="visible"/>
                                      </p:to>
                                    </p:set>
                                    <p:anim calcmode="lin" valueType="num">
                                      <p:cBhvr additive="base">
                                        <p:cTn id="17" dur="500" fill="hold"/>
                                        <p:tgtEl>
                                          <p:spTgt spid="122883">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22883">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2" name="Whoosh"/>
                                        </p:tgtEl>
                                      </p:cMediaNode>
                                    </p:audio>
                                  </p:subTnLst>
                                </p:cTn>
                              </p:par>
                              <p:par>
                                <p:cTn id="19" presetID="2" presetClass="entr" presetSubtype="8" fill="hold" grpId="0" nodeType="withEffect">
                                  <p:stCondLst>
                                    <p:cond delay="0"/>
                                  </p:stCondLst>
                                  <p:childTnLst>
                                    <p:set>
                                      <p:cBhvr>
                                        <p:cTn id="20" dur="1" fill="hold">
                                          <p:stCondLst>
                                            <p:cond delay="0"/>
                                          </p:stCondLst>
                                        </p:cTn>
                                        <p:tgtEl>
                                          <p:spTgt spid="122883">
                                            <p:txEl>
                                              <p:pRg st="3" end="3"/>
                                            </p:txEl>
                                          </p:spTgt>
                                        </p:tgtEl>
                                        <p:attrNameLst>
                                          <p:attrName>style.visibility</p:attrName>
                                        </p:attrNameLst>
                                      </p:cBhvr>
                                      <p:to>
                                        <p:strVal val="visible"/>
                                      </p:to>
                                    </p:set>
                                    <p:anim calcmode="lin" valueType="num">
                                      <p:cBhvr additive="base">
                                        <p:cTn id="21" dur="500" fill="hold"/>
                                        <p:tgtEl>
                                          <p:spTgt spid="122883">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122883">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9"/>
                                            </p:cond>
                                          </p:stCondLst>
                                          <p:endCondLst>
                                            <p:cond evt="onStopAudio" delay="0">
                                              <p:tgtEl>
                                                <p:sldTgt/>
                                              </p:tgtEl>
                                            </p:cond>
                                          </p:endCondLst>
                                        </p:cTn>
                                        <p:tgtEl>
                                          <p:sndTgt r:embed="rId2" name="Whoosh"/>
                                        </p:tgtEl>
                                      </p:cMediaNode>
                                    </p:audio>
                                  </p:subTnLst>
                                </p:cTn>
                              </p:par>
                              <p:par>
                                <p:cTn id="23" presetID="2" presetClass="entr" presetSubtype="8" fill="hold" grpId="0" nodeType="withEffect">
                                  <p:stCondLst>
                                    <p:cond delay="0"/>
                                  </p:stCondLst>
                                  <p:childTnLst>
                                    <p:set>
                                      <p:cBhvr>
                                        <p:cTn id="24" dur="1" fill="hold">
                                          <p:stCondLst>
                                            <p:cond delay="0"/>
                                          </p:stCondLst>
                                        </p:cTn>
                                        <p:tgtEl>
                                          <p:spTgt spid="122883">
                                            <p:txEl>
                                              <p:pRg st="4" end="4"/>
                                            </p:txEl>
                                          </p:spTgt>
                                        </p:tgtEl>
                                        <p:attrNameLst>
                                          <p:attrName>style.visibility</p:attrName>
                                        </p:attrNameLst>
                                      </p:cBhvr>
                                      <p:to>
                                        <p:strVal val="visible"/>
                                      </p:to>
                                    </p:set>
                                    <p:anim calcmode="lin" valueType="num">
                                      <p:cBhvr additive="base">
                                        <p:cTn id="25" dur="500" fill="hold"/>
                                        <p:tgtEl>
                                          <p:spTgt spid="12288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22883">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22883">
                                            <p:txEl>
                                              <p:pRg st="5" end="5"/>
                                            </p:txEl>
                                          </p:spTgt>
                                        </p:tgtEl>
                                        <p:attrNameLst>
                                          <p:attrName>style.visibility</p:attrName>
                                        </p:attrNameLst>
                                      </p:cBhvr>
                                      <p:to>
                                        <p:strVal val="visible"/>
                                      </p:to>
                                    </p:set>
                                    <p:anim calcmode="lin" valueType="num">
                                      <p:cBhvr additive="base">
                                        <p:cTn id="31" dur="500" fill="hold"/>
                                        <p:tgtEl>
                                          <p:spTgt spid="122883">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22883">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2" name="Whoosh"/>
                                        </p:tgtEl>
                                      </p:cMediaNode>
                                    </p:audio>
                                  </p:subTnLst>
                                </p:cTn>
                              </p:par>
                              <p:par>
                                <p:cTn id="33" presetID="2" presetClass="entr" presetSubtype="8" fill="hold" grpId="0" nodeType="withEffect">
                                  <p:stCondLst>
                                    <p:cond delay="0"/>
                                  </p:stCondLst>
                                  <p:childTnLst>
                                    <p:set>
                                      <p:cBhvr>
                                        <p:cTn id="34" dur="1" fill="hold">
                                          <p:stCondLst>
                                            <p:cond delay="0"/>
                                          </p:stCondLst>
                                        </p:cTn>
                                        <p:tgtEl>
                                          <p:spTgt spid="122883">
                                            <p:txEl>
                                              <p:pRg st="6" end="6"/>
                                            </p:txEl>
                                          </p:spTgt>
                                        </p:tgtEl>
                                        <p:attrNameLst>
                                          <p:attrName>style.visibility</p:attrName>
                                        </p:attrNameLst>
                                      </p:cBhvr>
                                      <p:to>
                                        <p:strVal val="visible"/>
                                      </p:to>
                                    </p:set>
                                    <p:anim calcmode="lin" valueType="num">
                                      <p:cBhvr additive="base">
                                        <p:cTn id="35" dur="500" fill="hold"/>
                                        <p:tgtEl>
                                          <p:spTgt spid="122883">
                                            <p:txEl>
                                              <p:pRg st="6" end="6"/>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122883">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3"/>
                                            </p:cond>
                                          </p:stCondLst>
                                          <p:endCondLst>
                                            <p:cond evt="onStopAudio" delay="0">
                                              <p:tgtEl>
                                                <p:sldTgt/>
                                              </p:tgtEl>
                                            </p:cond>
                                          </p:endCondLst>
                                        </p:cTn>
                                        <p:tgtEl>
                                          <p:sndTgt r:embed="rId2" name="Whoosh"/>
                                        </p:tgtEl>
                                      </p:cMediaNode>
                                    </p:audio>
                                  </p:subTnLst>
                                </p:cTn>
                              </p:par>
                              <p:par>
                                <p:cTn id="37" presetID="2" presetClass="entr" presetSubtype="8" fill="hold" grpId="0" nodeType="withEffect">
                                  <p:stCondLst>
                                    <p:cond delay="0"/>
                                  </p:stCondLst>
                                  <p:childTnLst>
                                    <p:set>
                                      <p:cBhvr>
                                        <p:cTn id="38" dur="1" fill="hold">
                                          <p:stCondLst>
                                            <p:cond delay="0"/>
                                          </p:stCondLst>
                                        </p:cTn>
                                        <p:tgtEl>
                                          <p:spTgt spid="122883">
                                            <p:txEl>
                                              <p:pRg st="7" end="7"/>
                                            </p:txEl>
                                          </p:spTgt>
                                        </p:tgtEl>
                                        <p:attrNameLst>
                                          <p:attrName>style.visibility</p:attrName>
                                        </p:attrNameLst>
                                      </p:cBhvr>
                                      <p:to>
                                        <p:strVal val="visible"/>
                                      </p:to>
                                    </p:set>
                                    <p:anim calcmode="lin" valueType="num">
                                      <p:cBhvr additive="base">
                                        <p:cTn id="39" dur="500" fill="hold"/>
                                        <p:tgtEl>
                                          <p:spTgt spid="122883">
                                            <p:txEl>
                                              <p:pRg st="7" end="7"/>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122883">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7"/>
                                            </p:cond>
                                          </p:stCondLst>
                                          <p:endCondLst>
                                            <p:cond evt="onStopAudio" delay="0">
                                              <p:tgtEl>
                                                <p:sldTgt/>
                                              </p:tgtEl>
                                            </p:cond>
                                          </p:endCondLst>
                                        </p:cTn>
                                        <p:tgtEl>
                                          <p:sndTgt r:embed="rId2" name="Whoosh"/>
                                        </p:tgtEl>
                                      </p:cMediaNode>
                                    </p:audio>
                                  </p:subTnLst>
                                </p:cTn>
                              </p:par>
                              <p:par>
                                <p:cTn id="41" presetID="2" presetClass="entr" presetSubtype="8" fill="hold" grpId="0" nodeType="withEffect">
                                  <p:stCondLst>
                                    <p:cond delay="0"/>
                                  </p:stCondLst>
                                  <p:childTnLst>
                                    <p:set>
                                      <p:cBhvr>
                                        <p:cTn id="42" dur="1" fill="hold">
                                          <p:stCondLst>
                                            <p:cond delay="0"/>
                                          </p:stCondLst>
                                        </p:cTn>
                                        <p:tgtEl>
                                          <p:spTgt spid="122883">
                                            <p:txEl>
                                              <p:pRg st="8" end="8"/>
                                            </p:txEl>
                                          </p:spTgt>
                                        </p:tgtEl>
                                        <p:attrNameLst>
                                          <p:attrName>style.visibility</p:attrName>
                                        </p:attrNameLst>
                                      </p:cBhvr>
                                      <p:to>
                                        <p:strVal val="visible"/>
                                      </p:to>
                                    </p:set>
                                    <p:anim calcmode="lin" valueType="num">
                                      <p:cBhvr additive="base">
                                        <p:cTn id="43" dur="500" fill="hold"/>
                                        <p:tgtEl>
                                          <p:spTgt spid="122883">
                                            <p:txEl>
                                              <p:pRg st="8" end="8"/>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22883">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2"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3"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t>Are Entrepreneurs Born or Made?</a:t>
            </a:r>
          </a:p>
        </p:txBody>
      </p:sp>
      <p:sp>
        <p:nvSpPr>
          <p:cNvPr id="128003" name="Text Box 3"/>
          <p:cNvSpPr txBox="1">
            <a:spLocks noChangeArrowheads="1"/>
          </p:cNvSpPr>
          <p:nvPr/>
        </p:nvSpPr>
        <p:spPr bwMode="auto">
          <a:xfrm>
            <a:off x="3260725" y="3613150"/>
            <a:ext cx="2408238"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r>
              <a:rPr kumimoji="0" lang="en-US">
                <a:latin typeface="Times New Roman" panose="02020603050405020304" pitchFamily="18" charset="0"/>
              </a:rPr>
              <a:t>Influences on</a:t>
            </a:r>
          </a:p>
          <a:p>
            <a:r>
              <a:rPr kumimoji="0" lang="en-US">
                <a:latin typeface="Times New Roman" panose="02020603050405020304" pitchFamily="18" charset="0"/>
              </a:rPr>
              <a:t>Owner-Managers</a:t>
            </a:r>
          </a:p>
          <a:p>
            <a:r>
              <a:rPr kumimoji="0" lang="en-US">
                <a:latin typeface="Times New Roman" panose="02020603050405020304" pitchFamily="18" charset="0"/>
              </a:rPr>
              <a:t>and Entrepreneurs</a:t>
            </a:r>
          </a:p>
        </p:txBody>
      </p:sp>
      <p:sp>
        <p:nvSpPr>
          <p:cNvPr id="128004" name="Text Box 4"/>
          <p:cNvSpPr txBox="1">
            <a:spLocks noChangeArrowheads="1"/>
          </p:cNvSpPr>
          <p:nvPr/>
        </p:nvSpPr>
        <p:spPr bwMode="auto">
          <a:xfrm>
            <a:off x="3124200" y="2479675"/>
            <a:ext cx="24923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r>
              <a:rPr kumimoji="0" lang="en-US">
                <a:latin typeface="Times New Roman" panose="02020603050405020304" pitchFamily="18" charset="0"/>
              </a:rPr>
              <a:t>Personal Character</a:t>
            </a:r>
          </a:p>
          <a:p>
            <a:r>
              <a:rPr kumimoji="0" lang="en-US">
                <a:latin typeface="Times New Roman" panose="02020603050405020304" pitchFamily="18" charset="0"/>
              </a:rPr>
              <a:t>Traits</a:t>
            </a:r>
          </a:p>
        </p:txBody>
      </p:sp>
      <p:sp>
        <p:nvSpPr>
          <p:cNvPr id="128005" name="Text Box 5"/>
          <p:cNvSpPr txBox="1">
            <a:spLocks noChangeArrowheads="1"/>
          </p:cNvSpPr>
          <p:nvPr/>
        </p:nvSpPr>
        <p:spPr bwMode="auto">
          <a:xfrm>
            <a:off x="609600" y="3673475"/>
            <a:ext cx="1503363"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r>
              <a:rPr kumimoji="0" lang="en-US">
                <a:latin typeface="Times New Roman" panose="02020603050405020304" pitchFamily="18" charset="0"/>
              </a:rPr>
              <a:t>Culture of </a:t>
            </a:r>
          </a:p>
          <a:p>
            <a:r>
              <a:rPr kumimoji="0" lang="en-US">
                <a:latin typeface="Times New Roman" panose="02020603050405020304" pitchFamily="18" charset="0"/>
              </a:rPr>
              <a:t>Society</a:t>
            </a:r>
          </a:p>
        </p:txBody>
      </p:sp>
      <p:sp>
        <p:nvSpPr>
          <p:cNvPr id="128006" name="Text Box 6"/>
          <p:cNvSpPr txBox="1">
            <a:spLocks noChangeArrowheads="1"/>
          </p:cNvSpPr>
          <p:nvPr/>
        </p:nvSpPr>
        <p:spPr bwMode="auto">
          <a:xfrm>
            <a:off x="3048000" y="5257800"/>
            <a:ext cx="24749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algn="l"/>
            <a:r>
              <a:rPr kumimoji="0" lang="en-US">
                <a:latin typeface="Times New Roman" panose="02020603050405020304" pitchFamily="18" charset="0"/>
              </a:rPr>
              <a:t>Situational Factors</a:t>
            </a:r>
          </a:p>
        </p:txBody>
      </p:sp>
      <p:sp>
        <p:nvSpPr>
          <p:cNvPr id="128007" name="Text Box 7"/>
          <p:cNvSpPr txBox="1">
            <a:spLocks noChangeArrowheads="1"/>
          </p:cNvSpPr>
          <p:nvPr/>
        </p:nvSpPr>
        <p:spPr bwMode="auto">
          <a:xfrm>
            <a:off x="6575425" y="3673475"/>
            <a:ext cx="228123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r>
              <a:rPr kumimoji="0" lang="en-US">
                <a:latin typeface="Times New Roman" panose="02020603050405020304" pitchFamily="18" charset="0"/>
              </a:rPr>
              <a:t>Past experiences </a:t>
            </a:r>
          </a:p>
          <a:p>
            <a:r>
              <a:rPr kumimoji="0" lang="en-US">
                <a:latin typeface="Times New Roman" panose="02020603050405020304" pitchFamily="18" charset="0"/>
              </a:rPr>
              <a:t>Influences</a:t>
            </a:r>
          </a:p>
        </p:txBody>
      </p:sp>
      <p:sp>
        <p:nvSpPr>
          <p:cNvPr id="128008" name="Line 8"/>
          <p:cNvSpPr>
            <a:spLocks noChangeShapeType="1"/>
          </p:cNvSpPr>
          <p:nvPr/>
        </p:nvSpPr>
        <p:spPr bwMode="auto">
          <a:xfrm>
            <a:off x="2438400" y="4114800"/>
            <a:ext cx="609600" cy="0"/>
          </a:xfrm>
          <a:prstGeom prst="line">
            <a:avLst/>
          </a:prstGeom>
          <a:noFill/>
          <a:ln w="5715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sp>
        <p:nvSpPr>
          <p:cNvPr id="128009" name="Line 9"/>
          <p:cNvSpPr>
            <a:spLocks noChangeShapeType="1"/>
          </p:cNvSpPr>
          <p:nvPr/>
        </p:nvSpPr>
        <p:spPr bwMode="auto">
          <a:xfrm flipH="1">
            <a:off x="5715000" y="4114800"/>
            <a:ext cx="762000" cy="0"/>
          </a:xfrm>
          <a:prstGeom prst="line">
            <a:avLst/>
          </a:prstGeom>
          <a:noFill/>
          <a:ln w="5715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sp>
        <p:nvSpPr>
          <p:cNvPr id="128010" name="Line 10"/>
          <p:cNvSpPr>
            <a:spLocks noChangeShapeType="1"/>
          </p:cNvSpPr>
          <p:nvPr/>
        </p:nvSpPr>
        <p:spPr bwMode="auto">
          <a:xfrm>
            <a:off x="4267200" y="3276600"/>
            <a:ext cx="0" cy="381000"/>
          </a:xfrm>
          <a:prstGeom prst="line">
            <a:avLst/>
          </a:prstGeom>
          <a:noFill/>
          <a:ln w="5715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sp>
        <p:nvSpPr>
          <p:cNvPr id="128011" name="Line 11"/>
          <p:cNvSpPr>
            <a:spLocks noChangeShapeType="1"/>
          </p:cNvSpPr>
          <p:nvPr/>
        </p:nvSpPr>
        <p:spPr bwMode="auto">
          <a:xfrm flipV="1">
            <a:off x="4267200" y="4800600"/>
            <a:ext cx="0" cy="381000"/>
          </a:xfrm>
          <a:prstGeom prst="line">
            <a:avLst/>
          </a:prstGeom>
          <a:noFill/>
          <a:ln w="5715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sp>
        <p:nvSpPr>
          <p:cNvPr id="128012" name="Line 12"/>
          <p:cNvSpPr>
            <a:spLocks noChangeShapeType="1"/>
          </p:cNvSpPr>
          <p:nvPr/>
        </p:nvSpPr>
        <p:spPr bwMode="auto">
          <a:xfrm flipV="1">
            <a:off x="1447800" y="2895600"/>
            <a:ext cx="1371600" cy="533400"/>
          </a:xfrm>
          <a:prstGeom prst="line">
            <a:avLst/>
          </a:prstGeom>
          <a:noFill/>
          <a:ln w="5715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sp>
        <p:nvSpPr>
          <p:cNvPr id="128013" name="Line 13"/>
          <p:cNvSpPr>
            <a:spLocks noChangeShapeType="1"/>
          </p:cNvSpPr>
          <p:nvPr/>
        </p:nvSpPr>
        <p:spPr bwMode="auto">
          <a:xfrm flipH="1">
            <a:off x="1600200" y="3048000"/>
            <a:ext cx="1219200" cy="457200"/>
          </a:xfrm>
          <a:prstGeom prst="line">
            <a:avLst/>
          </a:prstGeom>
          <a:noFill/>
          <a:ln w="5715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sp>
        <p:nvSpPr>
          <p:cNvPr id="128014" name="Line 14"/>
          <p:cNvSpPr>
            <a:spLocks noChangeShapeType="1"/>
          </p:cNvSpPr>
          <p:nvPr/>
        </p:nvSpPr>
        <p:spPr bwMode="auto">
          <a:xfrm>
            <a:off x="5638800" y="2895600"/>
            <a:ext cx="1371600" cy="762000"/>
          </a:xfrm>
          <a:prstGeom prst="line">
            <a:avLst/>
          </a:prstGeom>
          <a:noFill/>
          <a:ln w="5715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sp>
        <p:nvSpPr>
          <p:cNvPr id="128015" name="Line 15"/>
          <p:cNvSpPr>
            <a:spLocks noChangeShapeType="1"/>
          </p:cNvSpPr>
          <p:nvPr/>
        </p:nvSpPr>
        <p:spPr bwMode="auto">
          <a:xfrm flipH="1" flipV="1">
            <a:off x="5791200" y="2743200"/>
            <a:ext cx="1600200" cy="914400"/>
          </a:xfrm>
          <a:prstGeom prst="line">
            <a:avLst/>
          </a:prstGeom>
          <a:noFill/>
          <a:ln w="5715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sp>
        <p:nvSpPr>
          <p:cNvPr id="128016" name="Oval 16"/>
          <p:cNvSpPr>
            <a:spLocks noChangeArrowheads="1"/>
          </p:cNvSpPr>
          <p:nvPr/>
        </p:nvSpPr>
        <p:spPr bwMode="auto">
          <a:xfrm>
            <a:off x="228600" y="2057400"/>
            <a:ext cx="8610600" cy="4191000"/>
          </a:xfrm>
          <a:prstGeom prst="ellipse">
            <a:avLst/>
          </a:prstGeom>
          <a:noFill/>
          <a:ln w="127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eaLnBrk="1" hangingPunct="1"/>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28003"/>
                                        </p:tgtEl>
                                        <p:attrNameLst>
                                          <p:attrName>style.visibility</p:attrName>
                                        </p:attrNameLst>
                                      </p:cBhvr>
                                      <p:to>
                                        <p:strVal val="visible"/>
                                      </p:to>
                                    </p:set>
                                    <p:animEffect transition="in" filter="diamond(in)">
                                      <p:cBhvr>
                                        <p:cTn id="7" dur="2000"/>
                                        <p:tgtEl>
                                          <p:spTgt spid="12800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28004"/>
                                        </p:tgtEl>
                                        <p:attrNameLst>
                                          <p:attrName>style.visibility</p:attrName>
                                        </p:attrNameLst>
                                      </p:cBhvr>
                                      <p:to>
                                        <p:strVal val="visible"/>
                                      </p:to>
                                    </p:set>
                                    <p:anim calcmode="lin" valueType="num">
                                      <p:cBhvr additive="base">
                                        <p:cTn id="12" dur="500" fill="hold"/>
                                        <p:tgtEl>
                                          <p:spTgt spid="128004"/>
                                        </p:tgtEl>
                                        <p:attrNameLst>
                                          <p:attrName>ppt_x</p:attrName>
                                        </p:attrNameLst>
                                      </p:cBhvr>
                                      <p:tavLst>
                                        <p:tav tm="0">
                                          <p:val>
                                            <p:strVal val="#ppt_x"/>
                                          </p:val>
                                        </p:tav>
                                        <p:tav tm="100000">
                                          <p:val>
                                            <p:strVal val="#ppt_x"/>
                                          </p:val>
                                        </p:tav>
                                      </p:tavLst>
                                    </p:anim>
                                    <p:anim calcmode="lin" valueType="num">
                                      <p:cBhvr additive="base">
                                        <p:cTn id="13" dur="500" fill="hold"/>
                                        <p:tgtEl>
                                          <p:spTgt spid="128004"/>
                                        </p:tgtEl>
                                        <p:attrNameLst>
                                          <p:attrName>ppt_y</p:attrName>
                                        </p:attrNameLst>
                                      </p:cBhvr>
                                      <p:tavLst>
                                        <p:tav tm="0">
                                          <p:val>
                                            <p:strVal val="1+#ppt_h/2"/>
                                          </p:val>
                                        </p:tav>
                                        <p:tav tm="100000">
                                          <p:val>
                                            <p:strVal val="#ppt_y"/>
                                          </p:val>
                                        </p:tav>
                                      </p:tavLst>
                                    </p:anim>
                                  </p:childTnLst>
                                </p:cTn>
                              </p:par>
                              <p:par>
                                <p:cTn id="14" presetID="8" presetClass="entr" presetSubtype="16" fill="hold" grpId="0" nodeType="withEffect">
                                  <p:stCondLst>
                                    <p:cond delay="0"/>
                                  </p:stCondLst>
                                  <p:childTnLst>
                                    <p:set>
                                      <p:cBhvr>
                                        <p:cTn id="15" dur="1" fill="hold">
                                          <p:stCondLst>
                                            <p:cond delay="0"/>
                                          </p:stCondLst>
                                        </p:cTn>
                                        <p:tgtEl>
                                          <p:spTgt spid="128010"/>
                                        </p:tgtEl>
                                        <p:attrNameLst>
                                          <p:attrName>style.visibility</p:attrName>
                                        </p:attrNameLst>
                                      </p:cBhvr>
                                      <p:to>
                                        <p:strVal val="visible"/>
                                      </p:to>
                                    </p:set>
                                    <p:animEffect transition="in" filter="diamond(in)">
                                      <p:cBhvr>
                                        <p:cTn id="16" dur="2000"/>
                                        <p:tgtEl>
                                          <p:spTgt spid="128010"/>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28007"/>
                                        </p:tgtEl>
                                        <p:attrNameLst>
                                          <p:attrName>style.visibility</p:attrName>
                                        </p:attrNameLst>
                                      </p:cBhvr>
                                      <p:to>
                                        <p:strVal val="visible"/>
                                      </p:to>
                                    </p:set>
                                    <p:anim calcmode="lin" valueType="num">
                                      <p:cBhvr additive="base">
                                        <p:cTn id="21" dur="500" fill="hold"/>
                                        <p:tgtEl>
                                          <p:spTgt spid="128007"/>
                                        </p:tgtEl>
                                        <p:attrNameLst>
                                          <p:attrName>ppt_x</p:attrName>
                                        </p:attrNameLst>
                                      </p:cBhvr>
                                      <p:tavLst>
                                        <p:tav tm="0">
                                          <p:val>
                                            <p:strVal val="#ppt_x"/>
                                          </p:val>
                                        </p:tav>
                                        <p:tav tm="100000">
                                          <p:val>
                                            <p:strVal val="#ppt_x"/>
                                          </p:val>
                                        </p:tav>
                                      </p:tavLst>
                                    </p:anim>
                                    <p:anim calcmode="lin" valueType="num">
                                      <p:cBhvr additive="base">
                                        <p:cTn id="22" dur="500" fill="hold"/>
                                        <p:tgtEl>
                                          <p:spTgt spid="128007"/>
                                        </p:tgtEl>
                                        <p:attrNameLst>
                                          <p:attrName>ppt_y</p:attrName>
                                        </p:attrNameLst>
                                      </p:cBhvr>
                                      <p:tavLst>
                                        <p:tav tm="0">
                                          <p:val>
                                            <p:strVal val="1+#ppt_h/2"/>
                                          </p:val>
                                        </p:tav>
                                        <p:tav tm="100000">
                                          <p:val>
                                            <p:strVal val="#ppt_y"/>
                                          </p:val>
                                        </p:tav>
                                      </p:tavLst>
                                    </p:anim>
                                  </p:childTnLst>
                                </p:cTn>
                              </p:par>
                              <p:par>
                                <p:cTn id="23" presetID="8" presetClass="entr" presetSubtype="16" fill="hold" grpId="0" nodeType="withEffect">
                                  <p:stCondLst>
                                    <p:cond delay="0"/>
                                  </p:stCondLst>
                                  <p:childTnLst>
                                    <p:set>
                                      <p:cBhvr>
                                        <p:cTn id="24" dur="1" fill="hold">
                                          <p:stCondLst>
                                            <p:cond delay="0"/>
                                          </p:stCondLst>
                                        </p:cTn>
                                        <p:tgtEl>
                                          <p:spTgt spid="128009"/>
                                        </p:tgtEl>
                                        <p:attrNameLst>
                                          <p:attrName>style.visibility</p:attrName>
                                        </p:attrNameLst>
                                      </p:cBhvr>
                                      <p:to>
                                        <p:strVal val="visible"/>
                                      </p:to>
                                    </p:set>
                                    <p:animEffect transition="in" filter="diamond(in)">
                                      <p:cBhvr>
                                        <p:cTn id="25" dur="2000"/>
                                        <p:tgtEl>
                                          <p:spTgt spid="12800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28005"/>
                                        </p:tgtEl>
                                        <p:attrNameLst>
                                          <p:attrName>style.visibility</p:attrName>
                                        </p:attrNameLst>
                                      </p:cBhvr>
                                      <p:to>
                                        <p:strVal val="visible"/>
                                      </p:to>
                                    </p:set>
                                    <p:anim calcmode="lin" valueType="num">
                                      <p:cBhvr additive="base">
                                        <p:cTn id="30" dur="500" fill="hold"/>
                                        <p:tgtEl>
                                          <p:spTgt spid="128005"/>
                                        </p:tgtEl>
                                        <p:attrNameLst>
                                          <p:attrName>ppt_x</p:attrName>
                                        </p:attrNameLst>
                                      </p:cBhvr>
                                      <p:tavLst>
                                        <p:tav tm="0">
                                          <p:val>
                                            <p:strVal val="#ppt_x"/>
                                          </p:val>
                                        </p:tav>
                                        <p:tav tm="100000">
                                          <p:val>
                                            <p:strVal val="#ppt_x"/>
                                          </p:val>
                                        </p:tav>
                                      </p:tavLst>
                                    </p:anim>
                                    <p:anim calcmode="lin" valueType="num">
                                      <p:cBhvr additive="base">
                                        <p:cTn id="31" dur="500" fill="hold"/>
                                        <p:tgtEl>
                                          <p:spTgt spid="128005"/>
                                        </p:tgtEl>
                                        <p:attrNameLst>
                                          <p:attrName>ppt_y</p:attrName>
                                        </p:attrNameLst>
                                      </p:cBhvr>
                                      <p:tavLst>
                                        <p:tav tm="0">
                                          <p:val>
                                            <p:strVal val="1+#ppt_h/2"/>
                                          </p:val>
                                        </p:tav>
                                        <p:tav tm="100000">
                                          <p:val>
                                            <p:strVal val="#ppt_y"/>
                                          </p:val>
                                        </p:tav>
                                      </p:tavLst>
                                    </p:anim>
                                  </p:childTnLst>
                                </p:cTn>
                              </p:par>
                              <p:par>
                                <p:cTn id="32" presetID="8" presetClass="entr" presetSubtype="16" fill="hold" grpId="0" nodeType="withEffect">
                                  <p:stCondLst>
                                    <p:cond delay="0"/>
                                  </p:stCondLst>
                                  <p:childTnLst>
                                    <p:set>
                                      <p:cBhvr>
                                        <p:cTn id="33" dur="1" fill="hold">
                                          <p:stCondLst>
                                            <p:cond delay="0"/>
                                          </p:stCondLst>
                                        </p:cTn>
                                        <p:tgtEl>
                                          <p:spTgt spid="128008"/>
                                        </p:tgtEl>
                                        <p:attrNameLst>
                                          <p:attrName>style.visibility</p:attrName>
                                        </p:attrNameLst>
                                      </p:cBhvr>
                                      <p:to>
                                        <p:strVal val="visible"/>
                                      </p:to>
                                    </p:set>
                                    <p:animEffect transition="in" filter="diamond(in)">
                                      <p:cBhvr>
                                        <p:cTn id="34" dur="2000"/>
                                        <p:tgtEl>
                                          <p:spTgt spid="128008"/>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28006"/>
                                        </p:tgtEl>
                                        <p:attrNameLst>
                                          <p:attrName>style.visibility</p:attrName>
                                        </p:attrNameLst>
                                      </p:cBhvr>
                                      <p:to>
                                        <p:strVal val="visible"/>
                                      </p:to>
                                    </p:set>
                                    <p:anim calcmode="lin" valueType="num">
                                      <p:cBhvr additive="base">
                                        <p:cTn id="39" dur="500" fill="hold"/>
                                        <p:tgtEl>
                                          <p:spTgt spid="128006"/>
                                        </p:tgtEl>
                                        <p:attrNameLst>
                                          <p:attrName>ppt_x</p:attrName>
                                        </p:attrNameLst>
                                      </p:cBhvr>
                                      <p:tavLst>
                                        <p:tav tm="0">
                                          <p:val>
                                            <p:strVal val="#ppt_x"/>
                                          </p:val>
                                        </p:tav>
                                        <p:tav tm="100000">
                                          <p:val>
                                            <p:strVal val="#ppt_x"/>
                                          </p:val>
                                        </p:tav>
                                      </p:tavLst>
                                    </p:anim>
                                    <p:anim calcmode="lin" valueType="num">
                                      <p:cBhvr additive="base">
                                        <p:cTn id="40" dur="500" fill="hold"/>
                                        <p:tgtEl>
                                          <p:spTgt spid="128006"/>
                                        </p:tgtEl>
                                        <p:attrNameLst>
                                          <p:attrName>ppt_y</p:attrName>
                                        </p:attrNameLst>
                                      </p:cBhvr>
                                      <p:tavLst>
                                        <p:tav tm="0">
                                          <p:val>
                                            <p:strVal val="1+#ppt_h/2"/>
                                          </p:val>
                                        </p:tav>
                                        <p:tav tm="100000">
                                          <p:val>
                                            <p:strVal val="#ppt_y"/>
                                          </p:val>
                                        </p:tav>
                                      </p:tavLst>
                                    </p:anim>
                                  </p:childTnLst>
                                </p:cTn>
                              </p:par>
                              <p:par>
                                <p:cTn id="41" presetID="8" presetClass="entr" presetSubtype="16" fill="hold" grpId="0" nodeType="withEffect">
                                  <p:stCondLst>
                                    <p:cond delay="0"/>
                                  </p:stCondLst>
                                  <p:childTnLst>
                                    <p:set>
                                      <p:cBhvr>
                                        <p:cTn id="42" dur="1" fill="hold">
                                          <p:stCondLst>
                                            <p:cond delay="0"/>
                                          </p:stCondLst>
                                        </p:cTn>
                                        <p:tgtEl>
                                          <p:spTgt spid="128011"/>
                                        </p:tgtEl>
                                        <p:attrNameLst>
                                          <p:attrName>style.visibility</p:attrName>
                                        </p:attrNameLst>
                                      </p:cBhvr>
                                      <p:to>
                                        <p:strVal val="visible"/>
                                      </p:to>
                                    </p:set>
                                    <p:animEffect transition="in" filter="diamond(in)">
                                      <p:cBhvr>
                                        <p:cTn id="43" dur="2000"/>
                                        <p:tgtEl>
                                          <p:spTgt spid="128011"/>
                                        </p:tgtEl>
                                      </p:cBhvr>
                                    </p:animEffect>
                                  </p:childTnLst>
                                </p:cTn>
                              </p:par>
                            </p:childTnLst>
                          </p:cTn>
                        </p:par>
                        <p:par>
                          <p:cTn id="44" fill="hold" nodeType="afterGroup">
                            <p:stCondLst>
                              <p:cond delay="2000"/>
                            </p:stCondLst>
                            <p:childTnLst>
                              <p:par>
                                <p:cTn id="45" presetID="5" presetClass="entr" presetSubtype="10" fill="hold" grpId="0" nodeType="afterEffect">
                                  <p:stCondLst>
                                    <p:cond delay="0"/>
                                  </p:stCondLst>
                                  <p:childTnLst>
                                    <p:set>
                                      <p:cBhvr>
                                        <p:cTn id="46" dur="1" fill="hold">
                                          <p:stCondLst>
                                            <p:cond delay="0"/>
                                          </p:stCondLst>
                                        </p:cTn>
                                        <p:tgtEl>
                                          <p:spTgt spid="128015"/>
                                        </p:tgtEl>
                                        <p:attrNameLst>
                                          <p:attrName>style.visibility</p:attrName>
                                        </p:attrNameLst>
                                      </p:cBhvr>
                                      <p:to>
                                        <p:strVal val="visible"/>
                                      </p:to>
                                    </p:set>
                                    <p:animEffect transition="in" filter="checkerboard(across)">
                                      <p:cBhvr>
                                        <p:cTn id="47" dur="500"/>
                                        <p:tgtEl>
                                          <p:spTgt spid="128015"/>
                                        </p:tgtEl>
                                      </p:cBhvr>
                                    </p:animEffect>
                                  </p:childTnLst>
                                </p:cTn>
                              </p:par>
                            </p:childTnLst>
                          </p:cTn>
                        </p:par>
                        <p:par>
                          <p:cTn id="48" fill="hold" nodeType="afterGroup">
                            <p:stCondLst>
                              <p:cond delay="2500"/>
                            </p:stCondLst>
                            <p:childTnLst>
                              <p:par>
                                <p:cTn id="49" presetID="5" presetClass="entr" presetSubtype="10" fill="hold" grpId="0" nodeType="afterEffect">
                                  <p:stCondLst>
                                    <p:cond delay="0"/>
                                  </p:stCondLst>
                                  <p:childTnLst>
                                    <p:set>
                                      <p:cBhvr>
                                        <p:cTn id="50" dur="1" fill="hold">
                                          <p:stCondLst>
                                            <p:cond delay="0"/>
                                          </p:stCondLst>
                                        </p:cTn>
                                        <p:tgtEl>
                                          <p:spTgt spid="128014"/>
                                        </p:tgtEl>
                                        <p:attrNameLst>
                                          <p:attrName>style.visibility</p:attrName>
                                        </p:attrNameLst>
                                      </p:cBhvr>
                                      <p:to>
                                        <p:strVal val="visible"/>
                                      </p:to>
                                    </p:set>
                                    <p:animEffect transition="in" filter="checkerboard(across)">
                                      <p:cBhvr>
                                        <p:cTn id="51" dur="500"/>
                                        <p:tgtEl>
                                          <p:spTgt spid="128014"/>
                                        </p:tgtEl>
                                      </p:cBhvr>
                                    </p:animEffect>
                                  </p:childTnLst>
                                </p:cTn>
                              </p:par>
                            </p:childTnLst>
                          </p:cTn>
                        </p:par>
                        <p:par>
                          <p:cTn id="52" fill="hold" nodeType="afterGroup">
                            <p:stCondLst>
                              <p:cond delay="3000"/>
                            </p:stCondLst>
                            <p:childTnLst>
                              <p:par>
                                <p:cTn id="53" presetID="5" presetClass="entr" presetSubtype="10" fill="hold" grpId="0" nodeType="afterEffect">
                                  <p:stCondLst>
                                    <p:cond delay="0"/>
                                  </p:stCondLst>
                                  <p:childTnLst>
                                    <p:set>
                                      <p:cBhvr>
                                        <p:cTn id="54" dur="1" fill="hold">
                                          <p:stCondLst>
                                            <p:cond delay="0"/>
                                          </p:stCondLst>
                                        </p:cTn>
                                        <p:tgtEl>
                                          <p:spTgt spid="128013"/>
                                        </p:tgtEl>
                                        <p:attrNameLst>
                                          <p:attrName>style.visibility</p:attrName>
                                        </p:attrNameLst>
                                      </p:cBhvr>
                                      <p:to>
                                        <p:strVal val="visible"/>
                                      </p:to>
                                    </p:set>
                                    <p:animEffect transition="in" filter="checkerboard(across)">
                                      <p:cBhvr>
                                        <p:cTn id="55" dur="500"/>
                                        <p:tgtEl>
                                          <p:spTgt spid="128013"/>
                                        </p:tgtEl>
                                      </p:cBhvr>
                                    </p:animEffect>
                                  </p:childTnLst>
                                </p:cTn>
                              </p:par>
                            </p:childTnLst>
                          </p:cTn>
                        </p:par>
                        <p:par>
                          <p:cTn id="56" fill="hold" nodeType="afterGroup">
                            <p:stCondLst>
                              <p:cond delay="3500"/>
                            </p:stCondLst>
                            <p:childTnLst>
                              <p:par>
                                <p:cTn id="57" presetID="5" presetClass="entr" presetSubtype="10" fill="hold" grpId="0" nodeType="afterEffect">
                                  <p:stCondLst>
                                    <p:cond delay="0"/>
                                  </p:stCondLst>
                                  <p:childTnLst>
                                    <p:set>
                                      <p:cBhvr>
                                        <p:cTn id="58" dur="1" fill="hold">
                                          <p:stCondLst>
                                            <p:cond delay="0"/>
                                          </p:stCondLst>
                                        </p:cTn>
                                        <p:tgtEl>
                                          <p:spTgt spid="128012"/>
                                        </p:tgtEl>
                                        <p:attrNameLst>
                                          <p:attrName>style.visibility</p:attrName>
                                        </p:attrNameLst>
                                      </p:cBhvr>
                                      <p:to>
                                        <p:strVal val="visible"/>
                                      </p:to>
                                    </p:set>
                                    <p:animEffect transition="in" filter="checkerboard(across)">
                                      <p:cBhvr>
                                        <p:cTn id="59" dur="500"/>
                                        <p:tgtEl>
                                          <p:spTgt spid="128012"/>
                                        </p:tgtEl>
                                      </p:cBhvr>
                                    </p:animEffect>
                                  </p:childTnLst>
                                </p:cTn>
                              </p:par>
                            </p:childTnLst>
                          </p:cTn>
                        </p:par>
                        <p:par>
                          <p:cTn id="60" fill="hold" nodeType="afterGroup">
                            <p:stCondLst>
                              <p:cond delay="4000"/>
                            </p:stCondLst>
                            <p:childTnLst>
                              <p:par>
                                <p:cTn id="61" presetID="2" presetClass="entr" presetSubtype="4" fill="hold" grpId="0" nodeType="afterEffect">
                                  <p:stCondLst>
                                    <p:cond delay="0"/>
                                  </p:stCondLst>
                                  <p:childTnLst>
                                    <p:set>
                                      <p:cBhvr>
                                        <p:cTn id="62" dur="1" fill="hold">
                                          <p:stCondLst>
                                            <p:cond delay="0"/>
                                          </p:stCondLst>
                                        </p:cTn>
                                        <p:tgtEl>
                                          <p:spTgt spid="128016"/>
                                        </p:tgtEl>
                                        <p:attrNameLst>
                                          <p:attrName>style.visibility</p:attrName>
                                        </p:attrNameLst>
                                      </p:cBhvr>
                                      <p:to>
                                        <p:strVal val="visible"/>
                                      </p:to>
                                    </p:set>
                                    <p:anim calcmode="lin" valueType="num">
                                      <p:cBhvr additive="base">
                                        <p:cTn id="63" dur="500" fill="hold"/>
                                        <p:tgtEl>
                                          <p:spTgt spid="128016"/>
                                        </p:tgtEl>
                                        <p:attrNameLst>
                                          <p:attrName>ppt_x</p:attrName>
                                        </p:attrNameLst>
                                      </p:cBhvr>
                                      <p:tavLst>
                                        <p:tav tm="0">
                                          <p:val>
                                            <p:strVal val="#ppt_x"/>
                                          </p:val>
                                        </p:tav>
                                        <p:tav tm="100000">
                                          <p:val>
                                            <p:strVal val="#ppt_x"/>
                                          </p:val>
                                        </p:tav>
                                      </p:tavLst>
                                    </p:anim>
                                    <p:anim calcmode="lin" valueType="num">
                                      <p:cBhvr additive="base">
                                        <p:cTn id="64" dur="500" fill="hold"/>
                                        <p:tgtEl>
                                          <p:spTgt spid="1280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3" grpId="0"/>
      <p:bldP spid="128004" grpId="0"/>
      <p:bldP spid="128005" grpId="0"/>
      <p:bldP spid="128006" grpId="0"/>
      <p:bldP spid="128007" grpId="0"/>
      <p:bldP spid="128008" grpId="0" animBg="1"/>
      <p:bldP spid="128009" grpId="0" animBg="1"/>
      <p:bldP spid="128010" grpId="0" animBg="1"/>
      <p:bldP spid="128011" grpId="0" animBg="1"/>
      <p:bldP spid="128012" grpId="0" animBg="1"/>
      <p:bldP spid="128013" grpId="0" animBg="1"/>
      <p:bldP spid="128014" grpId="0" animBg="1"/>
      <p:bldP spid="128015" grpId="0" animBg="1"/>
      <p:bldP spid="12801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33400" y="304800"/>
            <a:ext cx="7924800" cy="892175"/>
          </a:xfrm>
        </p:spPr>
        <p:txBody>
          <a:bodyPr/>
          <a:lstStyle/>
          <a:p>
            <a:r>
              <a:rPr lang="en-US"/>
              <a:t>Entrepreneurship in Practice</a:t>
            </a:r>
          </a:p>
        </p:txBody>
      </p:sp>
      <p:sp>
        <p:nvSpPr>
          <p:cNvPr id="13315" name="Rectangle 3"/>
          <p:cNvSpPr>
            <a:spLocks noChangeArrowheads="1"/>
          </p:cNvSpPr>
          <p:nvPr/>
        </p:nvSpPr>
        <p:spPr bwMode="auto">
          <a:xfrm>
            <a:off x="250825" y="1196975"/>
            <a:ext cx="4392613" cy="2592388"/>
          </a:xfrm>
          <a:prstGeom prst="rect">
            <a:avLst/>
          </a:prstGeom>
          <a:solidFill>
            <a:schemeClr val="accent1"/>
          </a:solidFill>
          <a:ln w="9525">
            <a:solidFill>
              <a:schemeClr val="tx1"/>
            </a:solidFill>
            <a:miter lim="800000"/>
            <a:headEnd/>
            <a:tailEnd/>
          </a:ln>
        </p:spPr>
        <p:txBody>
          <a:bodyPr wrap="none" anchor="ct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eaLnBrk="1" hangingPunct="1"/>
            <a:endParaRPr lang="en-US"/>
          </a:p>
        </p:txBody>
      </p:sp>
      <p:sp>
        <p:nvSpPr>
          <p:cNvPr id="13316" name="Text Box 4"/>
          <p:cNvSpPr txBox="1">
            <a:spLocks noChangeArrowheads="1"/>
          </p:cNvSpPr>
          <p:nvPr/>
        </p:nvSpPr>
        <p:spPr bwMode="auto">
          <a:xfrm>
            <a:off x="914400" y="2057400"/>
            <a:ext cx="251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algn="l" eaLnBrk="1" hangingPunct="1">
              <a:spcBef>
                <a:spcPct val="50000"/>
              </a:spcBef>
            </a:pPr>
            <a:endParaRPr kumimoji="0" lang="en-GB">
              <a:latin typeface="Times New Roman" panose="02020603050405020304" pitchFamily="18" charset="0"/>
            </a:endParaRPr>
          </a:p>
        </p:txBody>
      </p:sp>
      <p:sp>
        <p:nvSpPr>
          <p:cNvPr id="97285" name="Text Box 5"/>
          <p:cNvSpPr txBox="1">
            <a:spLocks noChangeArrowheads="1"/>
          </p:cNvSpPr>
          <p:nvPr/>
        </p:nvSpPr>
        <p:spPr bwMode="auto">
          <a:xfrm>
            <a:off x="250825" y="1196975"/>
            <a:ext cx="4321175" cy="254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algn="l" eaLnBrk="1" hangingPunct="1">
              <a:spcBef>
                <a:spcPct val="50000"/>
              </a:spcBef>
            </a:pPr>
            <a:r>
              <a:rPr kumimoji="0" lang="en-US" b="1" u="sng"/>
              <a:t>Attitude</a:t>
            </a:r>
          </a:p>
          <a:p>
            <a:pPr algn="l" eaLnBrk="1" hangingPunct="1">
              <a:lnSpc>
                <a:spcPct val="85000"/>
              </a:lnSpc>
              <a:spcBef>
                <a:spcPct val="10000"/>
              </a:spcBef>
              <a:buFontTx/>
              <a:buChar char="-"/>
            </a:pPr>
            <a:r>
              <a:rPr kumimoji="0" lang="en-US"/>
              <a:t> I Can Change Things</a:t>
            </a:r>
          </a:p>
          <a:p>
            <a:pPr algn="l" eaLnBrk="1" hangingPunct="1">
              <a:lnSpc>
                <a:spcPct val="85000"/>
              </a:lnSpc>
              <a:spcBef>
                <a:spcPct val="10000"/>
              </a:spcBef>
              <a:buFontTx/>
              <a:buChar char="-"/>
            </a:pPr>
            <a:r>
              <a:rPr kumimoji="0" lang="en-US"/>
              <a:t> There is a better way</a:t>
            </a:r>
          </a:p>
          <a:p>
            <a:pPr algn="l" eaLnBrk="1" hangingPunct="1">
              <a:lnSpc>
                <a:spcPct val="85000"/>
              </a:lnSpc>
              <a:spcBef>
                <a:spcPct val="10000"/>
              </a:spcBef>
              <a:buFontTx/>
              <a:buChar char="-"/>
            </a:pPr>
            <a:r>
              <a:rPr kumimoji="0" lang="en-US"/>
              <a:t> Opportunities abundant </a:t>
            </a:r>
          </a:p>
          <a:p>
            <a:pPr algn="l" eaLnBrk="1" hangingPunct="1">
              <a:lnSpc>
                <a:spcPct val="85000"/>
              </a:lnSpc>
              <a:spcBef>
                <a:spcPct val="10000"/>
              </a:spcBef>
              <a:buFontTx/>
              <a:buChar char="-"/>
            </a:pPr>
            <a:r>
              <a:rPr kumimoji="0" lang="en-US"/>
              <a:t> Change is GOOD</a:t>
            </a:r>
          </a:p>
          <a:p>
            <a:pPr algn="l" eaLnBrk="1" hangingPunct="1">
              <a:lnSpc>
                <a:spcPct val="85000"/>
              </a:lnSpc>
              <a:spcBef>
                <a:spcPct val="10000"/>
              </a:spcBef>
              <a:buFontTx/>
              <a:buChar char="-"/>
            </a:pPr>
            <a:r>
              <a:rPr kumimoji="0" lang="en-US"/>
              <a:t> Innovation growth</a:t>
            </a:r>
          </a:p>
          <a:p>
            <a:pPr algn="l" eaLnBrk="1" hangingPunct="1">
              <a:lnSpc>
                <a:spcPct val="85000"/>
              </a:lnSpc>
              <a:spcBef>
                <a:spcPct val="10000"/>
              </a:spcBef>
              <a:buFontTx/>
              <a:buChar char="-"/>
            </a:pPr>
            <a:r>
              <a:rPr kumimoji="0" lang="en-US"/>
              <a:t> Failure is learning</a:t>
            </a:r>
          </a:p>
        </p:txBody>
      </p:sp>
      <p:sp>
        <p:nvSpPr>
          <p:cNvPr id="13318" name="Rectangle 6"/>
          <p:cNvSpPr>
            <a:spLocks noChangeArrowheads="1"/>
          </p:cNvSpPr>
          <p:nvPr/>
        </p:nvSpPr>
        <p:spPr bwMode="auto">
          <a:xfrm>
            <a:off x="250825" y="4076700"/>
            <a:ext cx="4392613" cy="2492375"/>
          </a:xfrm>
          <a:prstGeom prst="rect">
            <a:avLst/>
          </a:prstGeom>
          <a:solidFill>
            <a:schemeClr val="accent1"/>
          </a:solidFill>
          <a:ln w="9525">
            <a:solidFill>
              <a:schemeClr val="tx1"/>
            </a:solidFill>
            <a:miter lim="800000"/>
            <a:headEnd/>
            <a:tailEnd/>
          </a:ln>
        </p:spPr>
        <p:txBody>
          <a:bodyPr wrap="none" anchor="ct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eaLnBrk="1" hangingPunct="1"/>
            <a:endParaRPr lang="en-US"/>
          </a:p>
        </p:txBody>
      </p:sp>
      <p:sp>
        <p:nvSpPr>
          <p:cNvPr id="97287" name="Text Box 7"/>
          <p:cNvSpPr txBox="1">
            <a:spLocks noChangeArrowheads="1"/>
          </p:cNvSpPr>
          <p:nvPr/>
        </p:nvSpPr>
        <p:spPr bwMode="auto">
          <a:xfrm>
            <a:off x="250825" y="4149725"/>
            <a:ext cx="4392613" cy="235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algn="l" eaLnBrk="1" hangingPunct="1">
              <a:lnSpc>
                <a:spcPct val="80000"/>
              </a:lnSpc>
              <a:spcBef>
                <a:spcPct val="50000"/>
              </a:spcBef>
            </a:pPr>
            <a:r>
              <a:rPr kumimoji="0" lang="en-US" b="1" u="sng"/>
              <a:t>Behavior</a:t>
            </a:r>
          </a:p>
          <a:p>
            <a:pPr algn="l" eaLnBrk="1" hangingPunct="1">
              <a:lnSpc>
                <a:spcPct val="80000"/>
              </a:lnSpc>
              <a:spcBef>
                <a:spcPct val="10000"/>
              </a:spcBef>
              <a:buFontTx/>
              <a:buChar char="-"/>
            </a:pPr>
            <a:r>
              <a:rPr kumimoji="0" lang="en-US"/>
              <a:t> Pursuing opportunity</a:t>
            </a:r>
          </a:p>
          <a:p>
            <a:pPr algn="l" eaLnBrk="1" hangingPunct="1">
              <a:lnSpc>
                <a:spcPct val="80000"/>
              </a:lnSpc>
              <a:spcBef>
                <a:spcPct val="10000"/>
              </a:spcBef>
              <a:buFontTx/>
              <a:buChar char="-"/>
            </a:pPr>
            <a:r>
              <a:rPr kumimoji="0" lang="en-US"/>
              <a:t> Innovating</a:t>
            </a:r>
          </a:p>
          <a:p>
            <a:pPr algn="l" eaLnBrk="1" hangingPunct="1">
              <a:lnSpc>
                <a:spcPct val="80000"/>
              </a:lnSpc>
              <a:spcBef>
                <a:spcPct val="10000"/>
              </a:spcBef>
              <a:buFontTx/>
              <a:buChar char="-"/>
            </a:pPr>
            <a:r>
              <a:rPr kumimoji="0" lang="en-US"/>
              <a:t> Perseverance </a:t>
            </a:r>
          </a:p>
          <a:p>
            <a:pPr algn="l" eaLnBrk="1" hangingPunct="1">
              <a:lnSpc>
                <a:spcPct val="80000"/>
              </a:lnSpc>
              <a:spcBef>
                <a:spcPct val="10000"/>
              </a:spcBef>
              <a:buFontTx/>
              <a:buChar char="-"/>
            </a:pPr>
            <a:r>
              <a:rPr kumimoji="0" lang="en-US"/>
              <a:t> Internal Locus of Control</a:t>
            </a:r>
          </a:p>
          <a:p>
            <a:pPr algn="l" eaLnBrk="1" hangingPunct="1">
              <a:lnSpc>
                <a:spcPct val="80000"/>
              </a:lnSpc>
              <a:spcBef>
                <a:spcPct val="10000"/>
              </a:spcBef>
              <a:buFontTx/>
              <a:buChar char="-"/>
            </a:pPr>
            <a:r>
              <a:rPr kumimoji="0" lang="en-US"/>
              <a:t> Risk management </a:t>
            </a:r>
          </a:p>
          <a:p>
            <a:pPr algn="l" eaLnBrk="1" hangingPunct="1">
              <a:lnSpc>
                <a:spcPct val="80000"/>
              </a:lnSpc>
              <a:spcBef>
                <a:spcPct val="10000"/>
              </a:spcBef>
              <a:buFontTx/>
              <a:buChar char="-"/>
            </a:pPr>
            <a:r>
              <a:rPr kumimoji="0" lang="en-US"/>
              <a:t> Need for achievement</a:t>
            </a:r>
          </a:p>
        </p:txBody>
      </p:sp>
      <p:sp>
        <p:nvSpPr>
          <p:cNvPr id="13320" name="Rectangle 9"/>
          <p:cNvSpPr>
            <a:spLocks noChangeArrowheads="1"/>
          </p:cNvSpPr>
          <p:nvPr/>
        </p:nvSpPr>
        <p:spPr bwMode="auto">
          <a:xfrm>
            <a:off x="5076825" y="1268413"/>
            <a:ext cx="1512888" cy="5184775"/>
          </a:xfrm>
          <a:prstGeom prst="rect">
            <a:avLst/>
          </a:prstGeom>
          <a:solidFill>
            <a:schemeClr val="accent1"/>
          </a:solidFill>
          <a:ln w="9525">
            <a:solidFill>
              <a:schemeClr val="tx1"/>
            </a:solidFill>
            <a:miter lim="800000"/>
            <a:headEnd/>
            <a:tailEnd/>
          </a:ln>
        </p:spPr>
        <p:txBody>
          <a:bodyPr wrap="none" anchor="ct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eaLnBrk="1" hangingPunct="1"/>
            <a:endParaRPr lang="en-US"/>
          </a:p>
        </p:txBody>
      </p:sp>
      <p:sp>
        <p:nvSpPr>
          <p:cNvPr id="97290" name="Text Box 10"/>
          <p:cNvSpPr txBox="1">
            <a:spLocks noChangeArrowheads="1"/>
          </p:cNvSpPr>
          <p:nvPr/>
        </p:nvSpPr>
        <p:spPr bwMode="auto">
          <a:xfrm rot="-5400000">
            <a:off x="3276600" y="3140076"/>
            <a:ext cx="5113337" cy="1370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eaLnBrk="1" hangingPunct="1">
              <a:spcBef>
                <a:spcPct val="50000"/>
              </a:spcBef>
            </a:pPr>
            <a:r>
              <a:rPr kumimoji="0" lang="en-US" u="sng"/>
              <a:t>Professionally</a:t>
            </a:r>
          </a:p>
          <a:p>
            <a:pPr eaLnBrk="1" hangingPunct="1">
              <a:spcBef>
                <a:spcPct val="50000"/>
              </a:spcBef>
            </a:pPr>
            <a:r>
              <a:rPr kumimoji="0" lang="en-US"/>
              <a:t>Entrepreneurship in different ways over one’s career life cycle</a:t>
            </a:r>
          </a:p>
        </p:txBody>
      </p:sp>
      <p:sp>
        <p:nvSpPr>
          <p:cNvPr id="13322" name="Rectangle 12"/>
          <p:cNvSpPr>
            <a:spLocks noChangeArrowheads="1"/>
          </p:cNvSpPr>
          <p:nvPr/>
        </p:nvSpPr>
        <p:spPr bwMode="auto">
          <a:xfrm>
            <a:off x="7164388" y="1196975"/>
            <a:ext cx="1701800" cy="5661025"/>
          </a:xfrm>
          <a:prstGeom prst="rect">
            <a:avLst/>
          </a:prstGeom>
          <a:solidFill>
            <a:schemeClr val="accent1"/>
          </a:solidFill>
          <a:ln w="9525">
            <a:solidFill>
              <a:schemeClr val="tx1"/>
            </a:solidFill>
            <a:miter lim="800000"/>
            <a:headEnd/>
            <a:tailEnd/>
          </a:ln>
        </p:spPr>
        <p:txBody>
          <a:bodyPr wrap="none" anchor="ct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eaLnBrk="1" hangingPunct="1"/>
            <a:endParaRPr lang="en-US"/>
          </a:p>
        </p:txBody>
      </p:sp>
      <p:sp>
        <p:nvSpPr>
          <p:cNvPr id="97293" name="Text Box 13"/>
          <p:cNvSpPr txBox="1">
            <a:spLocks noChangeArrowheads="1"/>
          </p:cNvSpPr>
          <p:nvPr/>
        </p:nvSpPr>
        <p:spPr bwMode="auto">
          <a:xfrm rot="-5400000">
            <a:off x="5073650" y="3213100"/>
            <a:ext cx="573722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eaLnBrk="1" hangingPunct="1"/>
            <a:r>
              <a:rPr kumimoji="0" lang="en-US" b="1" u="sng"/>
              <a:t>In One’s Life, Managing</a:t>
            </a:r>
          </a:p>
          <a:p>
            <a:pPr algn="l" eaLnBrk="1" hangingPunct="1">
              <a:buFontTx/>
              <a:buChar char="-"/>
            </a:pPr>
            <a:r>
              <a:rPr kumimoji="0" lang="en-US" sz="2000">
                <a:latin typeface="Times New Roman" panose="02020603050405020304" pitchFamily="18" charset="0"/>
              </a:rPr>
              <a:t> </a:t>
            </a:r>
            <a:r>
              <a:rPr kumimoji="0" lang="en-US"/>
              <a:t>Family		Community issues</a:t>
            </a:r>
          </a:p>
          <a:p>
            <a:pPr algn="l" eaLnBrk="1" hangingPunct="1">
              <a:buFontTx/>
              <a:buChar char="-"/>
            </a:pPr>
            <a:r>
              <a:rPr kumimoji="0" lang="en-US"/>
              <a:t>Personal finances 	And relationships	</a:t>
            </a:r>
          </a:p>
          <a:p>
            <a:pPr algn="l" eaLnBrk="1" hangingPunct="1">
              <a:buFontTx/>
              <a:buChar char="-"/>
            </a:pPr>
            <a:r>
              <a:rPr kumimoji="0" lang="en-US"/>
              <a:t>Change &amp; Growth	Church activities</a:t>
            </a:r>
          </a:p>
        </p:txBody>
      </p:sp>
      <p:sp>
        <p:nvSpPr>
          <p:cNvPr id="13324" name="Line 14"/>
          <p:cNvSpPr>
            <a:spLocks noChangeShapeType="1"/>
          </p:cNvSpPr>
          <p:nvPr/>
        </p:nvSpPr>
        <p:spPr bwMode="auto">
          <a:xfrm>
            <a:off x="6588125" y="3500438"/>
            <a:ext cx="6477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3325" name="Line 18"/>
          <p:cNvSpPr>
            <a:spLocks noChangeShapeType="1"/>
          </p:cNvSpPr>
          <p:nvPr/>
        </p:nvSpPr>
        <p:spPr bwMode="auto">
          <a:xfrm>
            <a:off x="4643438" y="2781300"/>
            <a:ext cx="433387"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3326" name="Line 19"/>
          <p:cNvSpPr>
            <a:spLocks noChangeShapeType="1"/>
          </p:cNvSpPr>
          <p:nvPr/>
        </p:nvSpPr>
        <p:spPr bwMode="auto">
          <a:xfrm>
            <a:off x="4643438" y="5445125"/>
            <a:ext cx="433387"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3327" name="Line 20"/>
          <p:cNvSpPr>
            <a:spLocks noChangeShapeType="1"/>
          </p:cNvSpPr>
          <p:nvPr/>
        </p:nvSpPr>
        <p:spPr bwMode="auto">
          <a:xfrm>
            <a:off x="2124075" y="3716338"/>
            <a:ext cx="0" cy="360362"/>
          </a:xfrm>
          <a:prstGeom prst="line">
            <a:avLst/>
          </a:prstGeom>
          <a:noFill/>
          <a:ln w="381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GB"/>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7285"/>
                                        </p:tgtEl>
                                        <p:attrNameLst>
                                          <p:attrName>style.visibility</p:attrName>
                                        </p:attrNameLst>
                                      </p:cBhvr>
                                      <p:to>
                                        <p:strVal val="visible"/>
                                      </p:to>
                                    </p:set>
                                    <p:animEffect transition="in" filter="box(in)">
                                      <p:cBhvr>
                                        <p:cTn id="7" dur="3000"/>
                                        <p:tgtEl>
                                          <p:spTgt spid="97285"/>
                                        </p:tgtEl>
                                      </p:cBhvr>
                                    </p:animEffect>
                                  </p:childTnLst>
                                </p:cTn>
                              </p:par>
                            </p:childTnLst>
                          </p:cTn>
                        </p:par>
                        <p:par>
                          <p:cTn id="8" fill="hold" nodeType="afterGroup">
                            <p:stCondLst>
                              <p:cond delay="3000"/>
                            </p:stCondLst>
                            <p:childTnLst>
                              <p:par>
                                <p:cTn id="9" presetID="4" presetClass="entr" presetSubtype="16" fill="hold" grpId="0" nodeType="afterEffect">
                                  <p:stCondLst>
                                    <p:cond delay="0"/>
                                  </p:stCondLst>
                                  <p:childTnLst>
                                    <p:set>
                                      <p:cBhvr>
                                        <p:cTn id="10" dur="1" fill="hold">
                                          <p:stCondLst>
                                            <p:cond delay="0"/>
                                          </p:stCondLst>
                                        </p:cTn>
                                        <p:tgtEl>
                                          <p:spTgt spid="97287"/>
                                        </p:tgtEl>
                                        <p:attrNameLst>
                                          <p:attrName>style.visibility</p:attrName>
                                        </p:attrNameLst>
                                      </p:cBhvr>
                                      <p:to>
                                        <p:strVal val="visible"/>
                                      </p:to>
                                    </p:set>
                                    <p:animEffect transition="in" filter="box(in)">
                                      <p:cBhvr>
                                        <p:cTn id="11" dur="5000"/>
                                        <p:tgtEl>
                                          <p:spTgt spid="97287"/>
                                        </p:tgtEl>
                                      </p:cBhvr>
                                    </p:animEffect>
                                  </p:childTnLst>
                                </p:cTn>
                              </p:par>
                            </p:childTnLst>
                          </p:cTn>
                        </p:par>
                        <p:par>
                          <p:cTn id="12" fill="hold" nodeType="afterGroup">
                            <p:stCondLst>
                              <p:cond delay="8000"/>
                            </p:stCondLst>
                            <p:childTnLst>
                              <p:par>
                                <p:cTn id="13" presetID="4" presetClass="entr" presetSubtype="16" fill="hold" grpId="0" nodeType="afterEffect">
                                  <p:stCondLst>
                                    <p:cond delay="0"/>
                                  </p:stCondLst>
                                  <p:childTnLst>
                                    <p:set>
                                      <p:cBhvr>
                                        <p:cTn id="14" dur="1" fill="hold">
                                          <p:stCondLst>
                                            <p:cond delay="0"/>
                                          </p:stCondLst>
                                        </p:cTn>
                                        <p:tgtEl>
                                          <p:spTgt spid="97290"/>
                                        </p:tgtEl>
                                        <p:attrNameLst>
                                          <p:attrName>style.visibility</p:attrName>
                                        </p:attrNameLst>
                                      </p:cBhvr>
                                      <p:to>
                                        <p:strVal val="visible"/>
                                      </p:to>
                                    </p:set>
                                    <p:animEffect transition="in" filter="box(in)">
                                      <p:cBhvr>
                                        <p:cTn id="15" dur="3000"/>
                                        <p:tgtEl>
                                          <p:spTgt spid="97290"/>
                                        </p:tgtEl>
                                      </p:cBhvr>
                                    </p:animEffect>
                                  </p:childTnLst>
                                </p:cTn>
                              </p:par>
                            </p:childTnLst>
                          </p:cTn>
                        </p:par>
                        <p:par>
                          <p:cTn id="16" fill="hold" nodeType="afterGroup">
                            <p:stCondLst>
                              <p:cond delay="11000"/>
                            </p:stCondLst>
                            <p:childTnLst>
                              <p:par>
                                <p:cTn id="17" presetID="4" presetClass="entr" presetSubtype="16" fill="hold" grpId="0" nodeType="afterEffect">
                                  <p:stCondLst>
                                    <p:cond delay="0"/>
                                  </p:stCondLst>
                                  <p:childTnLst>
                                    <p:set>
                                      <p:cBhvr>
                                        <p:cTn id="18" dur="1" fill="hold">
                                          <p:stCondLst>
                                            <p:cond delay="0"/>
                                          </p:stCondLst>
                                        </p:cTn>
                                        <p:tgtEl>
                                          <p:spTgt spid="97293"/>
                                        </p:tgtEl>
                                        <p:attrNameLst>
                                          <p:attrName>style.visibility</p:attrName>
                                        </p:attrNameLst>
                                      </p:cBhvr>
                                      <p:to>
                                        <p:strVal val="visible"/>
                                      </p:to>
                                    </p:set>
                                    <p:animEffect transition="in" filter="box(in)">
                                      <p:cBhvr>
                                        <p:cTn id="19" dur="5000"/>
                                        <p:tgtEl>
                                          <p:spTgt spid="972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5" grpId="0"/>
      <p:bldP spid="97287" grpId="0"/>
      <p:bldP spid="97290" grpId="0"/>
      <p:bldP spid="97293"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978" name="Rectangle 2"/>
          <p:cNvSpPr>
            <a:spLocks noChangeArrowheads="1"/>
          </p:cNvSpPr>
          <p:nvPr/>
        </p:nvSpPr>
        <p:spPr bwMode="auto">
          <a:xfrm>
            <a:off x="1981200" y="609600"/>
            <a:ext cx="44958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r>
              <a:rPr kumimoji="0" lang="en-US" sz="4400" b="1">
                <a:latin typeface="Times New Roman" panose="02020603050405020304" pitchFamily="18" charset="0"/>
              </a:rPr>
              <a:t>QUESTIONS?</a:t>
            </a:r>
          </a:p>
        </p:txBody>
      </p:sp>
      <p:pic>
        <p:nvPicPr>
          <p:cNvPr id="14339" name="Picture 3" descr="illus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1524000"/>
            <a:ext cx="4495800" cy="3867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6980" name="Text Box 4"/>
          <p:cNvSpPr txBox="1">
            <a:spLocks noChangeArrowheads="1"/>
          </p:cNvSpPr>
          <p:nvPr/>
        </p:nvSpPr>
        <p:spPr bwMode="auto">
          <a:xfrm>
            <a:off x="1763713" y="549275"/>
            <a:ext cx="4800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algn="l" eaLnBrk="1" hangingPunct="1">
              <a:spcBef>
                <a:spcPct val="50000"/>
              </a:spcBef>
            </a:pPr>
            <a:r>
              <a:rPr kumimoji="0" lang="en-US" sz="5400" b="1">
                <a:latin typeface="Times New Roman" panose="02020603050405020304" pitchFamily="18" charset="0"/>
              </a:rPr>
              <a:t>COMMENTS !</a:t>
            </a:r>
          </a:p>
        </p:txBody>
      </p:sp>
      <p:sp>
        <p:nvSpPr>
          <p:cNvPr id="126981" name="Text Box 5" descr="Brown marble"/>
          <p:cNvSpPr txBox="1">
            <a:spLocks noChangeArrowheads="1"/>
          </p:cNvSpPr>
          <p:nvPr/>
        </p:nvSpPr>
        <p:spPr bwMode="auto">
          <a:xfrm>
            <a:off x="1116013" y="404813"/>
            <a:ext cx="5867400" cy="1111250"/>
          </a:xfrm>
          <a:prstGeom prst="rect">
            <a:avLst/>
          </a:prstGeom>
          <a:blipFill dpi="0" rotWithShape="1">
            <a:blip r:embed="rId3"/>
            <a:srcRect/>
            <a:tile tx="0" ty="0" sx="100000" sy="100000" flip="none" algn="tl"/>
          </a:blipFill>
          <a:ln w="12700">
            <a:solidFill>
              <a:srgbClr val="FF0000"/>
            </a:solidFill>
            <a:miter lim="800000"/>
            <a:headEnd/>
            <a:tailEnd/>
          </a:ln>
        </p:spPr>
        <p:txBody>
          <a:bodyPr>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algn="l" eaLnBrk="1" hangingPunct="1">
              <a:spcBef>
                <a:spcPct val="50000"/>
              </a:spcBef>
            </a:pPr>
            <a:r>
              <a:rPr kumimoji="0" lang="en-US" sz="6600" b="1">
                <a:latin typeface="Times New Roman" panose="02020603050405020304" pitchFamily="18" charset="0"/>
              </a:rPr>
              <a:t>THANK YOU!</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26978"/>
                                        </p:tgtEl>
                                        <p:attrNameLst>
                                          <p:attrName>style.visibility</p:attrName>
                                        </p:attrNameLst>
                                      </p:cBhvr>
                                      <p:to>
                                        <p:strVal val="visible"/>
                                      </p:to>
                                    </p:set>
                                    <p:animEffect transition="in" filter="diamond(in)">
                                      <p:cBhvr>
                                        <p:cTn id="7" dur="2000"/>
                                        <p:tgtEl>
                                          <p:spTgt spid="1269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xit" presetSubtype="4" fill="hold" grpId="1" nodeType="clickEffect">
                                  <p:stCondLst>
                                    <p:cond delay="0"/>
                                  </p:stCondLst>
                                  <p:childTnLst>
                                    <p:anim calcmode="lin" valueType="num">
                                      <p:cBhvr additive="base">
                                        <p:cTn id="11" dur="500"/>
                                        <p:tgtEl>
                                          <p:spTgt spid="126978"/>
                                        </p:tgtEl>
                                        <p:attrNameLst>
                                          <p:attrName>ppt_x</p:attrName>
                                        </p:attrNameLst>
                                      </p:cBhvr>
                                      <p:tavLst>
                                        <p:tav tm="0">
                                          <p:val>
                                            <p:strVal val="ppt_x"/>
                                          </p:val>
                                        </p:tav>
                                        <p:tav tm="100000">
                                          <p:val>
                                            <p:strVal val="ppt_x"/>
                                          </p:val>
                                        </p:tav>
                                      </p:tavLst>
                                    </p:anim>
                                    <p:anim calcmode="lin" valueType="num">
                                      <p:cBhvr additive="base">
                                        <p:cTn id="12" dur="500"/>
                                        <p:tgtEl>
                                          <p:spTgt spid="126978"/>
                                        </p:tgtEl>
                                        <p:attrNameLst>
                                          <p:attrName>ppt_y</p:attrName>
                                        </p:attrNameLst>
                                      </p:cBhvr>
                                      <p:tavLst>
                                        <p:tav tm="0">
                                          <p:val>
                                            <p:strVal val="ppt_y"/>
                                          </p:val>
                                        </p:tav>
                                        <p:tav tm="100000">
                                          <p:val>
                                            <p:strVal val="1+ppt_h/2"/>
                                          </p:val>
                                        </p:tav>
                                      </p:tavLst>
                                    </p:anim>
                                    <p:set>
                                      <p:cBhvr>
                                        <p:cTn id="13" dur="1" fill="hold">
                                          <p:stCondLst>
                                            <p:cond delay="499"/>
                                          </p:stCondLst>
                                        </p:cTn>
                                        <p:tgtEl>
                                          <p:spTgt spid="126978"/>
                                        </p:tgtEl>
                                        <p:attrNameLst>
                                          <p:attrName>style.visibility</p:attrName>
                                        </p:attrNameLst>
                                      </p:cBhvr>
                                      <p:to>
                                        <p:strVal val="hidden"/>
                                      </p:to>
                                    </p:set>
                                  </p:childTnLst>
                                </p:cTn>
                              </p:par>
                            </p:childTnLst>
                          </p:cTn>
                        </p:par>
                        <p:par>
                          <p:cTn id="14" fill="hold" nodeType="afterGroup">
                            <p:stCondLst>
                              <p:cond delay="500"/>
                            </p:stCondLst>
                            <p:childTnLst>
                              <p:par>
                                <p:cTn id="15" presetID="8" presetClass="entr" presetSubtype="16" fill="hold" grpId="0" nodeType="afterEffect">
                                  <p:stCondLst>
                                    <p:cond delay="0"/>
                                  </p:stCondLst>
                                  <p:childTnLst>
                                    <p:set>
                                      <p:cBhvr>
                                        <p:cTn id="16" dur="1" fill="hold">
                                          <p:stCondLst>
                                            <p:cond delay="0"/>
                                          </p:stCondLst>
                                        </p:cTn>
                                        <p:tgtEl>
                                          <p:spTgt spid="126980"/>
                                        </p:tgtEl>
                                        <p:attrNameLst>
                                          <p:attrName>style.visibility</p:attrName>
                                        </p:attrNameLst>
                                      </p:cBhvr>
                                      <p:to>
                                        <p:strVal val="visible"/>
                                      </p:to>
                                    </p:set>
                                    <p:animEffect transition="in" filter="diamond(in)">
                                      <p:cBhvr>
                                        <p:cTn id="17" dur="3000"/>
                                        <p:tgtEl>
                                          <p:spTgt spid="12698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xit" presetSubtype="16" fill="hold" grpId="1" nodeType="clickEffect">
                                  <p:stCondLst>
                                    <p:cond delay="0"/>
                                  </p:stCondLst>
                                  <p:childTnLst>
                                    <p:animEffect transition="out" filter="diamond(in)">
                                      <p:cBhvr>
                                        <p:cTn id="21" dur="2000"/>
                                        <p:tgtEl>
                                          <p:spTgt spid="126980"/>
                                        </p:tgtEl>
                                      </p:cBhvr>
                                    </p:animEffect>
                                    <p:set>
                                      <p:cBhvr>
                                        <p:cTn id="22" dur="1" fill="hold">
                                          <p:stCondLst>
                                            <p:cond delay="1999"/>
                                          </p:stCondLst>
                                        </p:cTn>
                                        <p:tgtEl>
                                          <p:spTgt spid="126980"/>
                                        </p:tgtEl>
                                        <p:attrNameLst>
                                          <p:attrName>style.visibility</p:attrName>
                                        </p:attrNameLst>
                                      </p:cBhvr>
                                      <p:to>
                                        <p:strVal val="hidden"/>
                                      </p:to>
                                    </p:set>
                                  </p:childTnLst>
                                </p:cTn>
                              </p:par>
                            </p:childTnLst>
                          </p:cTn>
                        </p:par>
                        <p:par>
                          <p:cTn id="23" fill="hold" nodeType="afterGroup">
                            <p:stCondLst>
                              <p:cond delay="2000"/>
                            </p:stCondLst>
                            <p:childTnLst>
                              <p:par>
                                <p:cTn id="24" presetID="2" presetClass="entr" presetSubtype="4" fill="hold" grpId="0" nodeType="afterEffect">
                                  <p:stCondLst>
                                    <p:cond delay="0"/>
                                  </p:stCondLst>
                                  <p:childTnLst>
                                    <p:set>
                                      <p:cBhvr>
                                        <p:cTn id="25" dur="1" fill="hold">
                                          <p:stCondLst>
                                            <p:cond delay="0"/>
                                          </p:stCondLst>
                                        </p:cTn>
                                        <p:tgtEl>
                                          <p:spTgt spid="126981"/>
                                        </p:tgtEl>
                                        <p:attrNameLst>
                                          <p:attrName>style.visibility</p:attrName>
                                        </p:attrNameLst>
                                      </p:cBhvr>
                                      <p:to>
                                        <p:strVal val="visible"/>
                                      </p:to>
                                    </p:set>
                                    <p:anim calcmode="lin" valueType="num">
                                      <p:cBhvr additive="base">
                                        <p:cTn id="26" dur="3000" fill="hold"/>
                                        <p:tgtEl>
                                          <p:spTgt spid="126981"/>
                                        </p:tgtEl>
                                        <p:attrNameLst>
                                          <p:attrName>ppt_x</p:attrName>
                                        </p:attrNameLst>
                                      </p:cBhvr>
                                      <p:tavLst>
                                        <p:tav tm="0">
                                          <p:val>
                                            <p:strVal val="#ppt_x"/>
                                          </p:val>
                                        </p:tav>
                                        <p:tav tm="100000">
                                          <p:val>
                                            <p:strVal val="#ppt_x"/>
                                          </p:val>
                                        </p:tav>
                                      </p:tavLst>
                                    </p:anim>
                                    <p:anim calcmode="lin" valueType="num">
                                      <p:cBhvr additive="base">
                                        <p:cTn id="27" dur="3000" fill="hold"/>
                                        <p:tgtEl>
                                          <p:spTgt spid="12698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8" grpId="0"/>
      <p:bldP spid="126978" grpId="1"/>
      <p:bldP spid="126980" grpId="0"/>
      <p:bldP spid="126980" grpId="1"/>
      <p:bldP spid="12698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sz="5400"/>
              <a:t>World Timeline</a:t>
            </a:r>
          </a:p>
        </p:txBody>
      </p:sp>
      <p:sp>
        <p:nvSpPr>
          <p:cNvPr id="4099" name="Line 3"/>
          <p:cNvSpPr>
            <a:spLocks noChangeShapeType="1"/>
          </p:cNvSpPr>
          <p:nvPr/>
        </p:nvSpPr>
        <p:spPr bwMode="auto">
          <a:xfrm>
            <a:off x="457200" y="2286000"/>
            <a:ext cx="0" cy="3886200"/>
          </a:xfrm>
          <a:prstGeom prst="line">
            <a:avLst/>
          </a:prstGeom>
          <a:noFill/>
          <a:ln w="12700">
            <a:solidFill>
              <a:schemeClr val="bg1"/>
            </a:solidFill>
            <a:round/>
            <a:headEnd type="triangle" w="lg" len="lg"/>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00" name="Text Box 4"/>
          <p:cNvSpPr txBox="1">
            <a:spLocks noChangeArrowheads="1"/>
          </p:cNvSpPr>
          <p:nvPr/>
        </p:nvSpPr>
        <p:spPr bwMode="auto">
          <a:xfrm>
            <a:off x="482600" y="2222500"/>
            <a:ext cx="4114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bg1"/>
                </a:solidFill>
                <a:miter lim="800000"/>
                <a:headEnd type="none" w="sm" len="sm"/>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algn="l" eaLnBrk="1" hangingPunct="1">
              <a:spcBef>
                <a:spcPct val="50000"/>
              </a:spcBef>
            </a:pPr>
            <a:r>
              <a:rPr kumimoji="0" lang="en-US" sz="1800">
                <a:solidFill>
                  <a:schemeClr val="bg1"/>
                </a:solidFill>
              </a:rPr>
              <a:t>ATG</a:t>
            </a:r>
            <a:br>
              <a:rPr kumimoji="0" lang="en-US" sz="1800">
                <a:solidFill>
                  <a:schemeClr val="bg1"/>
                </a:solidFill>
              </a:rPr>
            </a:br>
            <a:r>
              <a:rPr kumimoji="0" lang="en-US" sz="1800">
                <a:solidFill>
                  <a:schemeClr val="bg1"/>
                </a:solidFill>
              </a:rPr>
              <a:t>(affluence, technology, globalization)</a:t>
            </a:r>
          </a:p>
        </p:txBody>
      </p:sp>
      <p:sp>
        <p:nvSpPr>
          <p:cNvPr id="4101" name="Text Box 5"/>
          <p:cNvSpPr txBox="1">
            <a:spLocks noChangeArrowheads="1"/>
          </p:cNvSpPr>
          <p:nvPr/>
        </p:nvSpPr>
        <p:spPr bwMode="auto">
          <a:xfrm>
            <a:off x="609600" y="6324600"/>
            <a:ext cx="716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bg1"/>
                </a:solidFill>
                <a:miter lim="800000"/>
                <a:headEnd type="none" w="sm" len="sm"/>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algn="l" eaLnBrk="1" hangingPunct="1">
              <a:spcBef>
                <a:spcPct val="50000"/>
              </a:spcBef>
            </a:pPr>
            <a:r>
              <a:rPr kumimoji="0" lang="en-US" sz="1800">
                <a:solidFill>
                  <a:schemeClr val="bg1"/>
                </a:solidFill>
              </a:rPr>
              <a:t>18</a:t>
            </a:r>
            <a:r>
              <a:rPr kumimoji="0" lang="en-US" sz="1800" baseline="30000">
                <a:solidFill>
                  <a:schemeClr val="bg1"/>
                </a:solidFill>
              </a:rPr>
              <a:t>th</a:t>
            </a:r>
            <a:r>
              <a:rPr kumimoji="0" lang="en-US" sz="1800">
                <a:solidFill>
                  <a:schemeClr val="bg1"/>
                </a:solidFill>
              </a:rPr>
              <a:t> century	19</a:t>
            </a:r>
            <a:r>
              <a:rPr kumimoji="0" lang="en-US" sz="1800" baseline="30000">
                <a:solidFill>
                  <a:schemeClr val="bg1"/>
                </a:solidFill>
              </a:rPr>
              <a:t>th</a:t>
            </a:r>
            <a:r>
              <a:rPr kumimoji="0" lang="en-US" sz="1800">
                <a:solidFill>
                  <a:schemeClr val="bg1"/>
                </a:solidFill>
              </a:rPr>
              <a:t> century	20</a:t>
            </a:r>
            <a:r>
              <a:rPr kumimoji="0" lang="en-US" sz="1800" baseline="30000">
                <a:solidFill>
                  <a:schemeClr val="bg1"/>
                </a:solidFill>
              </a:rPr>
              <a:t>th</a:t>
            </a:r>
            <a:r>
              <a:rPr kumimoji="0" lang="en-US" sz="1800">
                <a:solidFill>
                  <a:schemeClr val="bg1"/>
                </a:solidFill>
              </a:rPr>
              <a:t> century	21</a:t>
            </a:r>
            <a:r>
              <a:rPr kumimoji="0" lang="en-US" sz="1800" baseline="30000">
                <a:solidFill>
                  <a:schemeClr val="bg1"/>
                </a:solidFill>
              </a:rPr>
              <a:t>st</a:t>
            </a:r>
            <a:r>
              <a:rPr kumimoji="0" lang="en-US" sz="1800">
                <a:solidFill>
                  <a:schemeClr val="bg1"/>
                </a:solidFill>
              </a:rPr>
              <a:t> century</a:t>
            </a:r>
          </a:p>
        </p:txBody>
      </p:sp>
      <p:sp>
        <p:nvSpPr>
          <p:cNvPr id="4102" name="Line 6"/>
          <p:cNvSpPr>
            <a:spLocks noChangeShapeType="1"/>
          </p:cNvSpPr>
          <p:nvPr/>
        </p:nvSpPr>
        <p:spPr bwMode="auto">
          <a:xfrm>
            <a:off x="457200" y="6172200"/>
            <a:ext cx="7010400" cy="0"/>
          </a:xfrm>
          <a:prstGeom prst="line">
            <a:avLst/>
          </a:prstGeom>
          <a:noFill/>
          <a:ln w="12700">
            <a:solidFill>
              <a:schemeClr val="bg1"/>
            </a:solidFill>
            <a:round/>
            <a:headEnd type="none" w="sm" len="sm"/>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103" name="Group 7"/>
          <p:cNvGrpSpPr>
            <a:grpSpLocks/>
          </p:cNvGrpSpPr>
          <p:nvPr/>
        </p:nvGrpSpPr>
        <p:grpSpPr bwMode="auto">
          <a:xfrm>
            <a:off x="685800" y="5410200"/>
            <a:ext cx="2590800" cy="609600"/>
            <a:chOff x="384" y="3408"/>
            <a:chExt cx="1632" cy="384"/>
          </a:xfrm>
        </p:grpSpPr>
        <p:sp>
          <p:nvSpPr>
            <p:cNvPr id="4115" name="AutoShape 8"/>
            <p:cNvSpPr>
              <a:spLocks noChangeArrowheads="1"/>
            </p:cNvSpPr>
            <p:nvPr/>
          </p:nvSpPr>
          <p:spPr bwMode="auto">
            <a:xfrm>
              <a:off x="384" y="3408"/>
              <a:ext cx="1632" cy="384"/>
            </a:xfrm>
            <a:prstGeom prst="roundRect">
              <a:avLst>
                <a:gd name="adj" fmla="val 16667"/>
              </a:avLst>
            </a:prstGeom>
            <a:solidFill>
              <a:schemeClr val="accent1"/>
            </a:solidFill>
            <a:ln w="12700">
              <a:solidFill>
                <a:schemeClr val="bg1"/>
              </a:solidFill>
              <a:round/>
              <a:headEnd type="none" w="sm" len="sm"/>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eaLnBrk="1" hangingPunct="1"/>
              <a:endParaRPr lang="en-GB"/>
            </a:p>
          </p:txBody>
        </p:sp>
        <p:sp>
          <p:nvSpPr>
            <p:cNvPr id="4116" name="Text Box 9"/>
            <p:cNvSpPr txBox="1">
              <a:spLocks noChangeArrowheads="1"/>
            </p:cNvSpPr>
            <p:nvPr/>
          </p:nvSpPr>
          <p:spPr bwMode="auto">
            <a:xfrm>
              <a:off x="432" y="3408"/>
              <a:ext cx="1104"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bg1"/>
                  </a:solidFill>
                  <a:miter lim="800000"/>
                  <a:headEnd type="none" w="sm" len="sm"/>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algn="l" eaLnBrk="1" hangingPunct="1">
                <a:spcBef>
                  <a:spcPct val="50000"/>
                </a:spcBef>
              </a:pPr>
              <a:r>
                <a:rPr kumimoji="0" lang="en-US" sz="1600" dirty="0"/>
                <a:t>Agriculture Age</a:t>
              </a:r>
              <a:br>
                <a:rPr kumimoji="0" lang="en-US" sz="1600" dirty="0"/>
              </a:br>
              <a:r>
                <a:rPr kumimoji="0" lang="en-US" sz="1600" dirty="0"/>
                <a:t>(farmers)</a:t>
              </a:r>
            </a:p>
          </p:txBody>
        </p:sp>
      </p:grpSp>
      <p:sp>
        <p:nvSpPr>
          <p:cNvPr id="4104" name="Line 10"/>
          <p:cNvSpPr>
            <a:spLocks noChangeShapeType="1"/>
          </p:cNvSpPr>
          <p:nvPr/>
        </p:nvSpPr>
        <p:spPr bwMode="auto">
          <a:xfrm flipV="1">
            <a:off x="2895600" y="5067300"/>
            <a:ext cx="457200" cy="381000"/>
          </a:xfrm>
          <a:prstGeom prst="line">
            <a:avLst/>
          </a:prstGeom>
          <a:noFill/>
          <a:ln w="25400">
            <a:solidFill>
              <a:schemeClr val="tx2"/>
            </a:solidFill>
            <a:round/>
            <a:headEnd type="none" w="sm" len="sm"/>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4105" name="Group 11"/>
          <p:cNvGrpSpPr>
            <a:grpSpLocks/>
          </p:cNvGrpSpPr>
          <p:nvPr/>
        </p:nvGrpSpPr>
        <p:grpSpPr bwMode="auto">
          <a:xfrm>
            <a:off x="2599006" y="4419600"/>
            <a:ext cx="2590800" cy="609600"/>
            <a:chOff x="1824" y="2400"/>
            <a:chExt cx="1632" cy="384"/>
          </a:xfrm>
        </p:grpSpPr>
        <p:sp>
          <p:nvSpPr>
            <p:cNvPr id="4113" name="AutoShape 12"/>
            <p:cNvSpPr>
              <a:spLocks noChangeArrowheads="1"/>
            </p:cNvSpPr>
            <p:nvPr/>
          </p:nvSpPr>
          <p:spPr bwMode="auto">
            <a:xfrm>
              <a:off x="1824" y="2400"/>
              <a:ext cx="1632" cy="384"/>
            </a:xfrm>
            <a:prstGeom prst="roundRect">
              <a:avLst>
                <a:gd name="adj" fmla="val 16667"/>
              </a:avLst>
            </a:prstGeom>
            <a:solidFill>
              <a:schemeClr val="accent1"/>
            </a:solidFill>
            <a:ln w="12700">
              <a:solidFill>
                <a:schemeClr val="bg1"/>
              </a:solidFill>
              <a:round/>
              <a:headEnd type="none" w="sm" len="sm"/>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eaLnBrk="1" hangingPunct="1"/>
              <a:endParaRPr lang="en-GB"/>
            </a:p>
          </p:txBody>
        </p:sp>
        <p:sp>
          <p:nvSpPr>
            <p:cNvPr id="4114" name="Text Box 13"/>
            <p:cNvSpPr txBox="1">
              <a:spLocks noChangeArrowheads="1"/>
            </p:cNvSpPr>
            <p:nvPr/>
          </p:nvSpPr>
          <p:spPr bwMode="auto">
            <a:xfrm>
              <a:off x="1872" y="2400"/>
              <a:ext cx="1344"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bg1"/>
                  </a:solidFill>
                  <a:miter lim="800000"/>
                  <a:headEnd type="none" w="sm" len="sm"/>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algn="l" eaLnBrk="1" hangingPunct="1">
                <a:spcBef>
                  <a:spcPct val="50000"/>
                </a:spcBef>
              </a:pPr>
              <a:r>
                <a:rPr kumimoji="0" lang="en-US" sz="1600" dirty="0"/>
                <a:t>Industrial Age</a:t>
              </a:r>
              <a:br>
                <a:rPr kumimoji="0" lang="en-US" sz="1600" dirty="0"/>
              </a:br>
              <a:r>
                <a:rPr kumimoji="0" lang="en-US" sz="1600" dirty="0"/>
                <a:t>(factory workers)</a:t>
              </a:r>
            </a:p>
          </p:txBody>
        </p:sp>
      </p:grpSp>
      <p:grpSp>
        <p:nvGrpSpPr>
          <p:cNvPr id="4106" name="Group 14"/>
          <p:cNvGrpSpPr>
            <a:grpSpLocks/>
          </p:cNvGrpSpPr>
          <p:nvPr/>
        </p:nvGrpSpPr>
        <p:grpSpPr bwMode="auto">
          <a:xfrm>
            <a:off x="4184073" y="3400425"/>
            <a:ext cx="2590800" cy="609600"/>
            <a:chOff x="1824" y="2400"/>
            <a:chExt cx="1632" cy="384"/>
          </a:xfrm>
        </p:grpSpPr>
        <p:sp>
          <p:nvSpPr>
            <p:cNvPr id="4111" name="AutoShape 15"/>
            <p:cNvSpPr>
              <a:spLocks noChangeArrowheads="1"/>
            </p:cNvSpPr>
            <p:nvPr/>
          </p:nvSpPr>
          <p:spPr bwMode="auto">
            <a:xfrm>
              <a:off x="1824" y="2400"/>
              <a:ext cx="1632" cy="384"/>
            </a:xfrm>
            <a:prstGeom prst="roundRect">
              <a:avLst>
                <a:gd name="adj" fmla="val 16667"/>
              </a:avLst>
            </a:prstGeom>
            <a:solidFill>
              <a:schemeClr val="accent1"/>
            </a:solidFill>
            <a:ln w="12700">
              <a:solidFill>
                <a:schemeClr val="bg1"/>
              </a:solidFill>
              <a:round/>
              <a:headEnd type="none" w="sm" len="sm"/>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eaLnBrk="1" hangingPunct="1"/>
              <a:endParaRPr lang="en-GB"/>
            </a:p>
          </p:txBody>
        </p:sp>
        <p:sp>
          <p:nvSpPr>
            <p:cNvPr id="4112" name="Text Box 16"/>
            <p:cNvSpPr txBox="1">
              <a:spLocks noChangeArrowheads="1"/>
            </p:cNvSpPr>
            <p:nvPr/>
          </p:nvSpPr>
          <p:spPr bwMode="auto">
            <a:xfrm>
              <a:off x="1872" y="2400"/>
              <a:ext cx="1344"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bg1"/>
                  </a:solidFill>
                  <a:miter lim="800000"/>
                  <a:headEnd type="none" w="sm" len="sm"/>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algn="l" eaLnBrk="1" hangingPunct="1">
                <a:spcBef>
                  <a:spcPct val="50000"/>
                </a:spcBef>
              </a:pPr>
              <a:r>
                <a:rPr kumimoji="0" lang="en-US" sz="1600" dirty="0"/>
                <a:t>Information Age</a:t>
              </a:r>
              <a:br>
                <a:rPr kumimoji="0" lang="en-US" sz="1600" dirty="0"/>
              </a:br>
              <a:r>
                <a:rPr kumimoji="0" lang="en-US" sz="1600" dirty="0"/>
                <a:t>(knowledge workers)</a:t>
              </a:r>
            </a:p>
          </p:txBody>
        </p:sp>
      </p:grpSp>
      <p:sp>
        <p:nvSpPr>
          <p:cNvPr id="4107" name="AutoShape 17"/>
          <p:cNvSpPr>
            <a:spLocks noChangeArrowheads="1"/>
          </p:cNvSpPr>
          <p:nvPr/>
        </p:nvSpPr>
        <p:spPr bwMode="auto">
          <a:xfrm>
            <a:off x="5503378" y="2265218"/>
            <a:ext cx="2590800" cy="609600"/>
          </a:xfrm>
          <a:prstGeom prst="roundRect">
            <a:avLst>
              <a:gd name="adj" fmla="val 16667"/>
            </a:avLst>
          </a:prstGeom>
          <a:solidFill>
            <a:schemeClr val="accent1"/>
          </a:solidFill>
          <a:ln w="12700">
            <a:solidFill>
              <a:schemeClr val="bg1"/>
            </a:solidFill>
            <a:round/>
            <a:headEnd type="none" w="sm" len="sm"/>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eaLnBrk="1" hangingPunct="1"/>
            <a:endParaRPr lang="en-GB"/>
          </a:p>
        </p:txBody>
      </p:sp>
      <p:sp>
        <p:nvSpPr>
          <p:cNvPr id="4108" name="Text Box 18"/>
          <p:cNvSpPr txBox="1">
            <a:spLocks noChangeArrowheads="1"/>
          </p:cNvSpPr>
          <p:nvPr/>
        </p:nvSpPr>
        <p:spPr bwMode="auto">
          <a:xfrm>
            <a:off x="5507958" y="2265218"/>
            <a:ext cx="26670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bg1"/>
                </a:solidFill>
                <a:miter lim="800000"/>
                <a:headEnd type="none" w="sm" len="sm"/>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algn="l" eaLnBrk="1" hangingPunct="1">
              <a:spcBef>
                <a:spcPct val="50000"/>
              </a:spcBef>
            </a:pPr>
            <a:r>
              <a:rPr kumimoji="0" lang="en-US" sz="1600" dirty="0"/>
              <a:t>Conceptual Age</a:t>
            </a:r>
            <a:br>
              <a:rPr kumimoji="0" lang="en-US" sz="1600" dirty="0"/>
            </a:br>
            <a:r>
              <a:rPr kumimoji="0" lang="en-US" sz="1600" dirty="0"/>
              <a:t>(creators &amp; empathizers)</a:t>
            </a:r>
          </a:p>
        </p:txBody>
      </p:sp>
      <p:sp>
        <p:nvSpPr>
          <p:cNvPr id="4109" name="Line 19"/>
          <p:cNvSpPr>
            <a:spLocks noChangeShapeType="1"/>
          </p:cNvSpPr>
          <p:nvPr/>
        </p:nvSpPr>
        <p:spPr bwMode="auto">
          <a:xfrm flipV="1">
            <a:off x="4191000" y="4038600"/>
            <a:ext cx="457200" cy="381000"/>
          </a:xfrm>
          <a:prstGeom prst="line">
            <a:avLst/>
          </a:prstGeom>
          <a:noFill/>
          <a:ln w="25400">
            <a:solidFill>
              <a:schemeClr val="tx2"/>
            </a:solidFill>
            <a:round/>
            <a:headEnd type="none" w="sm" len="sm"/>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10" name="Line 20"/>
          <p:cNvSpPr>
            <a:spLocks noChangeShapeType="1"/>
          </p:cNvSpPr>
          <p:nvPr/>
        </p:nvSpPr>
        <p:spPr bwMode="auto">
          <a:xfrm flipV="1">
            <a:off x="5418406" y="2947121"/>
            <a:ext cx="457200" cy="381000"/>
          </a:xfrm>
          <a:prstGeom prst="line">
            <a:avLst/>
          </a:prstGeom>
          <a:noFill/>
          <a:ln w="25400">
            <a:solidFill>
              <a:schemeClr val="tx2"/>
            </a:solidFill>
            <a:round/>
            <a:headEnd type="none" w="sm" len="sm"/>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Ovr>
    <a:masterClrMapping/>
  </p:clrMapOvr>
  <p:transition spd="med">
    <p:cover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sz="5400"/>
              <a:t>African Timeline</a:t>
            </a:r>
          </a:p>
        </p:txBody>
      </p:sp>
      <p:sp>
        <p:nvSpPr>
          <p:cNvPr id="5123" name="Line 3"/>
          <p:cNvSpPr>
            <a:spLocks noChangeShapeType="1"/>
          </p:cNvSpPr>
          <p:nvPr/>
        </p:nvSpPr>
        <p:spPr bwMode="auto">
          <a:xfrm>
            <a:off x="457200" y="2286000"/>
            <a:ext cx="0" cy="3886200"/>
          </a:xfrm>
          <a:prstGeom prst="line">
            <a:avLst/>
          </a:prstGeom>
          <a:noFill/>
          <a:ln w="12700">
            <a:solidFill>
              <a:schemeClr val="bg1"/>
            </a:solidFill>
            <a:round/>
            <a:headEnd type="triangle" w="lg" len="lg"/>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124" name="Text Box 4"/>
          <p:cNvSpPr txBox="1">
            <a:spLocks noChangeArrowheads="1"/>
          </p:cNvSpPr>
          <p:nvPr/>
        </p:nvSpPr>
        <p:spPr bwMode="auto">
          <a:xfrm>
            <a:off x="250825" y="2205038"/>
            <a:ext cx="4114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bg1"/>
                </a:solidFill>
                <a:miter lim="800000"/>
                <a:headEnd type="none" w="sm" len="sm"/>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algn="l" eaLnBrk="1" hangingPunct="1">
              <a:spcBef>
                <a:spcPct val="50000"/>
              </a:spcBef>
            </a:pPr>
            <a:r>
              <a:rPr kumimoji="0" lang="en-US" sz="1800">
                <a:solidFill>
                  <a:schemeClr val="bg1"/>
                </a:solidFill>
              </a:rPr>
              <a:t>ATG</a:t>
            </a:r>
            <a:br>
              <a:rPr kumimoji="0" lang="en-US" sz="1800">
                <a:solidFill>
                  <a:schemeClr val="bg1"/>
                </a:solidFill>
              </a:rPr>
            </a:br>
            <a:r>
              <a:rPr kumimoji="0" lang="en-US" sz="1800">
                <a:solidFill>
                  <a:schemeClr val="bg1"/>
                </a:solidFill>
              </a:rPr>
              <a:t>(affluence, technology, globalization)</a:t>
            </a:r>
          </a:p>
        </p:txBody>
      </p:sp>
      <p:sp>
        <p:nvSpPr>
          <p:cNvPr id="5125" name="Text Box 5"/>
          <p:cNvSpPr txBox="1">
            <a:spLocks noChangeArrowheads="1"/>
          </p:cNvSpPr>
          <p:nvPr/>
        </p:nvSpPr>
        <p:spPr bwMode="auto">
          <a:xfrm>
            <a:off x="609600" y="6324600"/>
            <a:ext cx="716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bg1"/>
                </a:solidFill>
                <a:miter lim="800000"/>
                <a:headEnd type="none" w="sm" len="sm"/>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algn="l" eaLnBrk="1" hangingPunct="1">
              <a:spcBef>
                <a:spcPct val="50000"/>
              </a:spcBef>
            </a:pPr>
            <a:r>
              <a:rPr kumimoji="0" lang="en-US" sz="1800">
                <a:solidFill>
                  <a:schemeClr val="bg1"/>
                </a:solidFill>
              </a:rPr>
              <a:t>18</a:t>
            </a:r>
            <a:r>
              <a:rPr kumimoji="0" lang="en-US" sz="1800" baseline="30000">
                <a:solidFill>
                  <a:schemeClr val="bg1"/>
                </a:solidFill>
              </a:rPr>
              <a:t>th</a:t>
            </a:r>
            <a:r>
              <a:rPr kumimoji="0" lang="en-US" sz="1800">
                <a:solidFill>
                  <a:schemeClr val="bg1"/>
                </a:solidFill>
              </a:rPr>
              <a:t> century	19</a:t>
            </a:r>
            <a:r>
              <a:rPr kumimoji="0" lang="en-US" sz="1800" baseline="30000">
                <a:solidFill>
                  <a:schemeClr val="bg1"/>
                </a:solidFill>
              </a:rPr>
              <a:t>th</a:t>
            </a:r>
            <a:r>
              <a:rPr kumimoji="0" lang="en-US" sz="1800">
                <a:solidFill>
                  <a:schemeClr val="bg1"/>
                </a:solidFill>
              </a:rPr>
              <a:t> century	20</a:t>
            </a:r>
            <a:r>
              <a:rPr kumimoji="0" lang="en-US" sz="1800" baseline="30000">
                <a:solidFill>
                  <a:schemeClr val="bg1"/>
                </a:solidFill>
              </a:rPr>
              <a:t>th</a:t>
            </a:r>
            <a:r>
              <a:rPr kumimoji="0" lang="en-US" sz="1800">
                <a:solidFill>
                  <a:schemeClr val="bg1"/>
                </a:solidFill>
              </a:rPr>
              <a:t> century	21</a:t>
            </a:r>
            <a:r>
              <a:rPr kumimoji="0" lang="en-US" sz="1800" baseline="30000">
                <a:solidFill>
                  <a:schemeClr val="bg1"/>
                </a:solidFill>
              </a:rPr>
              <a:t>st</a:t>
            </a:r>
            <a:r>
              <a:rPr kumimoji="0" lang="en-US" sz="1800">
                <a:solidFill>
                  <a:schemeClr val="bg1"/>
                </a:solidFill>
              </a:rPr>
              <a:t> century</a:t>
            </a:r>
          </a:p>
        </p:txBody>
      </p:sp>
      <p:sp>
        <p:nvSpPr>
          <p:cNvPr id="5126" name="Line 6"/>
          <p:cNvSpPr>
            <a:spLocks noChangeShapeType="1"/>
          </p:cNvSpPr>
          <p:nvPr/>
        </p:nvSpPr>
        <p:spPr bwMode="auto">
          <a:xfrm>
            <a:off x="457200" y="6172200"/>
            <a:ext cx="7010400" cy="0"/>
          </a:xfrm>
          <a:prstGeom prst="line">
            <a:avLst/>
          </a:prstGeom>
          <a:noFill/>
          <a:ln w="12700">
            <a:solidFill>
              <a:schemeClr val="bg1"/>
            </a:solidFill>
            <a:round/>
            <a:headEnd type="none" w="sm" len="sm"/>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127" name="Group 7"/>
          <p:cNvGrpSpPr>
            <a:grpSpLocks/>
          </p:cNvGrpSpPr>
          <p:nvPr/>
        </p:nvGrpSpPr>
        <p:grpSpPr bwMode="auto">
          <a:xfrm>
            <a:off x="685800" y="5410200"/>
            <a:ext cx="2590800" cy="609600"/>
            <a:chOff x="384" y="3408"/>
            <a:chExt cx="1632" cy="384"/>
          </a:xfrm>
        </p:grpSpPr>
        <p:sp>
          <p:nvSpPr>
            <p:cNvPr id="5141" name="AutoShape 8"/>
            <p:cNvSpPr>
              <a:spLocks noChangeArrowheads="1"/>
            </p:cNvSpPr>
            <p:nvPr/>
          </p:nvSpPr>
          <p:spPr bwMode="auto">
            <a:xfrm>
              <a:off x="384" y="3408"/>
              <a:ext cx="1632" cy="384"/>
            </a:xfrm>
            <a:prstGeom prst="roundRect">
              <a:avLst>
                <a:gd name="adj" fmla="val 16667"/>
              </a:avLst>
            </a:prstGeom>
            <a:solidFill>
              <a:schemeClr val="accent1"/>
            </a:solidFill>
            <a:ln w="12700">
              <a:solidFill>
                <a:schemeClr val="bg1"/>
              </a:solidFill>
              <a:round/>
              <a:headEnd type="none" w="sm" len="sm"/>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eaLnBrk="1" hangingPunct="1"/>
              <a:endParaRPr lang="en-GB"/>
            </a:p>
          </p:txBody>
        </p:sp>
        <p:sp>
          <p:nvSpPr>
            <p:cNvPr id="5142" name="Text Box 9"/>
            <p:cNvSpPr txBox="1">
              <a:spLocks noChangeArrowheads="1"/>
            </p:cNvSpPr>
            <p:nvPr/>
          </p:nvSpPr>
          <p:spPr bwMode="auto">
            <a:xfrm>
              <a:off x="432" y="3408"/>
              <a:ext cx="1104"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bg1"/>
                  </a:solidFill>
                  <a:miter lim="800000"/>
                  <a:headEnd type="none" w="sm" len="sm"/>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algn="l" eaLnBrk="1" hangingPunct="1">
                <a:spcBef>
                  <a:spcPct val="50000"/>
                </a:spcBef>
              </a:pPr>
              <a:r>
                <a:rPr kumimoji="0" lang="en-US" sz="1600"/>
                <a:t>Agriculture Age</a:t>
              </a:r>
              <a:br>
                <a:rPr kumimoji="0" lang="en-US" sz="1600"/>
              </a:br>
              <a:r>
                <a:rPr kumimoji="0" lang="en-US" sz="1600"/>
                <a:t>(farmers)</a:t>
              </a:r>
            </a:p>
          </p:txBody>
        </p:sp>
      </p:grpSp>
      <p:sp>
        <p:nvSpPr>
          <p:cNvPr id="5128" name="Line 10"/>
          <p:cNvSpPr>
            <a:spLocks noChangeShapeType="1"/>
          </p:cNvSpPr>
          <p:nvPr/>
        </p:nvSpPr>
        <p:spPr bwMode="auto">
          <a:xfrm flipV="1">
            <a:off x="2133600" y="5029200"/>
            <a:ext cx="457200" cy="381000"/>
          </a:xfrm>
          <a:prstGeom prst="line">
            <a:avLst/>
          </a:prstGeom>
          <a:noFill/>
          <a:ln w="25400">
            <a:solidFill>
              <a:schemeClr val="tx2"/>
            </a:solidFill>
            <a:round/>
            <a:headEnd type="none" w="sm" len="sm"/>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5129" name="Group 11"/>
          <p:cNvGrpSpPr>
            <a:grpSpLocks/>
          </p:cNvGrpSpPr>
          <p:nvPr/>
        </p:nvGrpSpPr>
        <p:grpSpPr bwMode="auto">
          <a:xfrm>
            <a:off x="2286000" y="4419600"/>
            <a:ext cx="2590800" cy="609600"/>
            <a:chOff x="1824" y="2400"/>
            <a:chExt cx="1632" cy="384"/>
          </a:xfrm>
        </p:grpSpPr>
        <p:sp>
          <p:nvSpPr>
            <p:cNvPr id="5139" name="AutoShape 12"/>
            <p:cNvSpPr>
              <a:spLocks noChangeArrowheads="1"/>
            </p:cNvSpPr>
            <p:nvPr/>
          </p:nvSpPr>
          <p:spPr bwMode="auto">
            <a:xfrm>
              <a:off x="1824" y="2400"/>
              <a:ext cx="1632" cy="384"/>
            </a:xfrm>
            <a:prstGeom prst="roundRect">
              <a:avLst>
                <a:gd name="adj" fmla="val 16667"/>
              </a:avLst>
            </a:prstGeom>
            <a:solidFill>
              <a:schemeClr val="accent1"/>
            </a:solidFill>
            <a:ln w="12700">
              <a:solidFill>
                <a:schemeClr val="bg1"/>
              </a:solidFill>
              <a:round/>
              <a:headEnd type="none" w="sm" len="sm"/>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eaLnBrk="1" hangingPunct="1"/>
              <a:endParaRPr lang="en-GB"/>
            </a:p>
          </p:txBody>
        </p:sp>
        <p:sp>
          <p:nvSpPr>
            <p:cNvPr id="5140" name="Text Box 13"/>
            <p:cNvSpPr txBox="1">
              <a:spLocks noChangeArrowheads="1"/>
            </p:cNvSpPr>
            <p:nvPr/>
          </p:nvSpPr>
          <p:spPr bwMode="auto">
            <a:xfrm>
              <a:off x="1872" y="2400"/>
              <a:ext cx="134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bg1"/>
                  </a:solidFill>
                  <a:miter lim="800000"/>
                  <a:headEnd type="none" w="sm" len="sm"/>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algn="l" eaLnBrk="1" hangingPunct="1">
                <a:spcBef>
                  <a:spcPct val="50000"/>
                </a:spcBef>
              </a:pPr>
              <a:endParaRPr kumimoji="0" lang="en-US" sz="1600">
                <a:solidFill>
                  <a:schemeClr val="bg1"/>
                </a:solidFill>
              </a:endParaRPr>
            </a:p>
          </p:txBody>
        </p:sp>
      </p:grpSp>
      <p:grpSp>
        <p:nvGrpSpPr>
          <p:cNvPr id="5130" name="Group 14"/>
          <p:cNvGrpSpPr>
            <a:grpSpLocks/>
          </p:cNvGrpSpPr>
          <p:nvPr/>
        </p:nvGrpSpPr>
        <p:grpSpPr bwMode="auto">
          <a:xfrm>
            <a:off x="3657600" y="3429000"/>
            <a:ext cx="2590800" cy="609600"/>
            <a:chOff x="1824" y="2400"/>
            <a:chExt cx="1632" cy="384"/>
          </a:xfrm>
        </p:grpSpPr>
        <p:sp>
          <p:nvSpPr>
            <p:cNvPr id="5137" name="AutoShape 15"/>
            <p:cNvSpPr>
              <a:spLocks noChangeArrowheads="1"/>
            </p:cNvSpPr>
            <p:nvPr/>
          </p:nvSpPr>
          <p:spPr bwMode="auto">
            <a:xfrm>
              <a:off x="1824" y="2400"/>
              <a:ext cx="1632" cy="384"/>
            </a:xfrm>
            <a:prstGeom prst="roundRect">
              <a:avLst>
                <a:gd name="adj" fmla="val 16667"/>
              </a:avLst>
            </a:prstGeom>
            <a:solidFill>
              <a:schemeClr val="accent1"/>
            </a:solidFill>
            <a:ln w="12700">
              <a:solidFill>
                <a:schemeClr val="bg1"/>
              </a:solidFill>
              <a:round/>
              <a:headEnd type="none" w="sm" len="sm"/>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eaLnBrk="1" hangingPunct="1"/>
              <a:endParaRPr lang="en-GB"/>
            </a:p>
          </p:txBody>
        </p:sp>
        <p:sp>
          <p:nvSpPr>
            <p:cNvPr id="5138" name="Text Box 16"/>
            <p:cNvSpPr txBox="1">
              <a:spLocks noChangeArrowheads="1"/>
            </p:cNvSpPr>
            <p:nvPr/>
          </p:nvSpPr>
          <p:spPr bwMode="auto">
            <a:xfrm>
              <a:off x="1872" y="2400"/>
              <a:ext cx="134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bg1"/>
                  </a:solidFill>
                  <a:miter lim="800000"/>
                  <a:headEnd type="none" w="sm" len="sm"/>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algn="l" eaLnBrk="1" hangingPunct="1">
                <a:spcBef>
                  <a:spcPct val="50000"/>
                </a:spcBef>
              </a:pPr>
              <a:endParaRPr kumimoji="0" lang="en-US" sz="1600"/>
            </a:p>
          </p:txBody>
        </p:sp>
      </p:grpSp>
      <p:sp>
        <p:nvSpPr>
          <p:cNvPr id="5131" name="AutoShape 17"/>
          <p:cNvSpPr>
            <a:spLocks noChangeArrowheads="1"/>
          </p:cNvSpPr>
          <p:nvPr/>
        </p:nvSpPr>
        <p:spPr bwMode="auto">
          <a:xfrm>
            <a:off x="5105400" y="2438400"/>
            <a:ext cx="2590800" cy="609600"/>
          </a:xfrm>
          <a:prstGeom prst="roundRect">
            <a:avLst>
              <a:gd name="adj" fmla="val 16667"/>
            </a:avLst>
          </a:prstGeom>
          <a:solidFill>
            <a:schemeClr val="accent1"/>
          </a:solidFill>
          <a:ln w="12700">
            <a:solidFill>
              <a:schemeClr val="bg1"/>
            </a:solidFill>
            <a:round/>
            <a:headEnd type="none" w="sm" len="sm"/>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eaLnBrk="1" hangingPunct="1"/>
            <a:endParaRPr lang="en-GB"/>
          </a:p>
        </p:txBody>
      </p:sp>
      <p:sp>
        <p:nvSpPr>
          <p:cNvPr id="5132" name="Text Box 18"/>
          <p:cNvSpPr txBox="1">
            <a:spLocks noChangeArrowheads="1"/>
          </p:cNvSpPr>
          <p:nvPr/>
        </p:nvSpPr>
        <p:spPr bwMode="auto">
          <a:xfrm>
            <a:off x="5105400" y="2438400"/>
            <a:ext cx="26670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bg1"/>
                </a:solidFill>
                <a:miter lim="800000"/>
                <a:headEnd type="none" w="sm" len="sm"/>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algn="l" eaLnBrk="1" hangingPunct="1">
              <a:spcBef>
                <a:spcPct val="50000"/>
              </a:spcBef>
            </a:pPr>
            <a:r>
              <a:rPr kumimoji="0" lang="en-US" sz="2000" dirty="0"/>
              <a:t>Agriculture Age</a:t>
            </a:r>
            <a:br>
              <a:rPr kumimoji="0" lang="en-US" sz="2000" dirty="0"/>
            </a:br>
            <a:r>
              <a:rPr kumimoji="0" lang="en-US" sz="2000" dirty="0"/>
              <a:t>(farmers)</a:t>
            </a:r>
            <a:endParaRPr kumimoji="0" lang="en-US" sz="1400" dirty="0"/>
          </a:p>
        </p:txBody>
      </p:sp>
      <p:sp>
        <p:nvSpPr>
          <p:cNvPr id="5133" name="Line 19"/>
          <p:cNvSpPr>
            <a:spLocks noChangeShapeType="1"/>
          </p:cNvSpPr>
          <p:nvPr/>
        </p:nvSpPr>
        <p:spPr bwMode="auto">
          <a:xfrm flipV="1">
            <a:off x="3563938" y="4076700"/>
            <a:ext cx="457200" cy="381000"/>
          </a:xfrm>
          <a:prstGeom prst="line">
            <a:avLst/>
          </a:prstGeom>
          <a:noFill/>
          <a:ln w="25400">
            <a:solidFill>
              <a:schemeClr val="tx2"/>
            </a:solidFill>
            <a:round/>
            <a:headEnd type="none" w="sm" len="sm"/>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134" name="Line 20"/>
          <p:cNvSpPr>
            <a:spLocks noChangeShapeType="1"/>
          </p:cNvSpPr>
          <p:nvPr/>
        </p:nvSpPr>
        <p:spPr bwMode="auto">
          <a:xfrm flipV="1">
            <a:off x="4953000" y="3048000"/>
            <a:ext cx="457200" cy="381000"/>
          </a:xfrm>
          <a:prstGeom prst="line">
            <a:avLst/>
          </a:prstGeom>
          <a:noFill/>
          <a:ln w="25400">
            <a:solidFill>
              <a:schemeClr val="tx2"/>
            </a:solidFill>
            <a:round/>
            <a:headEnd type="none" w="sm" len="sm"/>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135" name="Rectangle 21"/>
          <p:cNvSpPr>
            <a:spLocks noChangeArrowheads="1"/>
          </p:cNvSpPr>
          <p:nvPr/>
        </p:nvSpPr>
        <p:spPr bwMode="auto">
          <a:xfrm>
            <a:off x="2268538" y="4365625"/>
            <a:ext cx="25908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algn="l" eaLnBrk="1" hangingPunct="1">
              <a:spcBef>
                <a:spcPct val="50000"/>
              </a:spcBef>
            </a:pPr>
            <a:r>
              <a:rPr kumimoji="0" lang="en-US" sz="2000" dirty="0"/>
              <a:t>Agriculture Age</a:t>
            </a:r>
            <a:br>
              <a:rPr kumimoji="0" lang="en-US" sz="2000" dirty="0"/>
            </a:br>
            <a:r>
              <a:rPr kumimoji="0" lang="en-US" sz="2000" dirty="0"/>
              <a:t>(farmers)</a:t>
            </a:r>
          </a:p>
        </p:txBody>
      </p:sp>
      <p:sp>
        <p:nvSpPr>
          <p:cNvPr id="5136" name="Rectangle 22"/>
          <p:cNvSpPr>
            <a:spLocks noChangeArrowheads="1"/>
          </p:cNvSpPr>
          <p:nvPr/>
        </p:nvSpPr>
        <p:spPr bwMode="auto">
          <a:xfrm>
            <a:off x="3635375" y="3405188"/>
            <a:ext cx="252095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Comic Sans MS" panose="030F0702030302020204" pitchFamily="66" charset="0"/>
                <a:ea typeface="Osaka" charset="-128"/>
              </a:defRPr>
            </a:lvl1pPr>
            <a:lvl2pPr marL="742950" indent="-285750" eaLnBrk="0" hangingPunct="0">
              <a:defRPr kumimoji="1" sz="2400">
                <a:solidFill>
                  <a:schemeClr val="tx1"/>
                </a:solidFill>
                <a:latin typeface="Comic Sans MS" panose="030F0702030302020204" pitchFamily="66" charset="0"/>
                <a:ea typeface="Osaka" charset="-128"/>
              </a:defRPr>
            </a:lvl2pPr>
            <a:lvl3pPr marL="1143000" indent="-228600" eaLnBrk="0" hangingPunct="0">
              <a:defRPr kumimoji="1" sz="2400">
                <a:solidFill>
                  <a:schemeClr val="tx1"/>
                </a:solidFill>
                <a:latin typeface="Comic Sans MS" panose="030F0702030302020204" pitchFamily="66" charset="0"/>
                <a:ea typeface="Osaka" charset="-128"/>
              </a:defRPr>
            </a:lvl3pPr>
            <a:lvl4pPr marL="1600200" indent="-228600" eaLnBrk="0" hangingPunct="0">
              <a:defRPr kumimoji="1" sz="2400">
                <a:solidFill>
                  <a:schemeClr val="tx1"/>
                </a:solidFill>
                <a:latin typeface="Comic Sans MS" panose="030F0702030302020204" pitchFamily="66" charset="0"/>
                <a:ea typeface="Osaka" charset="-128"/>
              </a:defRPr>
            </a:lvl4pPr>
            <a:lvl5pPr marL="2057400" indent="-228600" eaLnBrk="0" hangingPunct="0">
              <a:defRPr kumimoji="1" sz="2400">
                <a:solidFill>
                  <a:schemeClr val="tx1"/>
                </a:solidFill>
                <a:latin typeface="Comic Sans MS" panose="030F0702030302020204" pitchFamily="66" charset="0"/>
                <a:ea typeface="Osaka" charset="-128"/>
              </a:defRPr>
            </a:lvl5pPr>
            <a:lvl6pPr marL="25146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6pPr>
            <a:lvl7pPr marL="29718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7pPr>
            <a:lvl8pPr marL="34290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8pPr>
            <a:lvl9pPr marL="3886200" indent="-228600" algn="ctr" eaLnBrk="0" fontAlgn="base" hangingPunct="0">
              <a:spcBef>
                <a:spcPct val="0"/>
              </a:spcBef>
              <a:spcAft>
                <a:spcPct val="0"/>
              </a:spcAft>
              <a:defRPr kumimoji="1" sz="2400">
                <a:solidFill>
                  <a:schemeClr val="tx1"/>
                </a:solidFill>
                <a:latin typeface="Comic Sans MS" panose="030F0702030302020204" pitchFamily="66" charset="0"/>
                <a:ea typeface="Osaka" charset="-128"/>
              </a:defRPr>
            </a:lvl9pPr>
          </a:lstStyle>
          <a:p>
            <a:pPr algn="l" eaLnBrk="1" hangingPunct="1">
              <a:spcBef>
                <a:spcPct val="50000"/>
              </a:spcBef>
            </a:pPr>
            <a:r>
              <a:rPr kumimoji="0" lang="en-US" sz="2000" dirty="0"/>
              <a:t>Agriculture Age</a:t>
            </a:r>
            <a:br>
              <a:rPr kumimoji="0" lang="en-US" sz="2000" dirty="0"/>
            </a:br>
            <a:r>
              <a:rPr kumimoji="0" lang="en-US" sz="2000" dirty="0"/>
              <a:t>(farmers)</a:t>
            </a:r>
          </a:p>
        </p:txBody>
      </p:sp>
    </p:spTree>
  </p:cSld>
  <p:clrMapOvr>
    <a:masterClrMapping/>
  </p:clrMapOvr>
  <p:transition spd="med">
    <p:cover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ja-JP">
                <a:latin typeface="Comic Sans MS" panose="030F0702030302020204" pitchFamily="66" charset="0"/>
              </a:rPr>
              <a:t>The way forward</a:t>
            </a:r>
          </a:p>
        </p:txBody>
      </p:sp>
      <p:sp>
        <p:nvSpPr>
          <p:cNvPr id="6147" name="Rectangle 3"/>
          <p:cNvSpPr>
            <a:spLocks noGrp="1" noChangeArrowheads="1"/>
          </p:cNvSpPr>
          <p:nvPr>
            <p:ph idx="1"/>
          </p:nvPr>
        </p:nvSpPr>
        <p:spPr>
          <a:xfrm>
            <a:off x="685800" y="1981200"/>
            <a:ext cx="8278688" cy="4544144"/>
          </a:xfrm>
        </p:spPr>
        <p:txBody>
          <a:bodyPr/>
          <a:lstStyle/>
          <a:p>
            <a:r>
              <a:rPr lang="en-US" altLang="ja-JP" dirty="0">
                <a:latin typeface="Comic Sans MS" panose="030F0702030302020204" pitchFamily="66" charset="0"/>
              </a:rPr>
              <a:t>Promote Innovation &amp; Entrepreneurship:</a:t>
            </a:r>
          </a:p>
          <a:p>
            <a:pPr lvl="1"/>
            <a:r>
              <a:rPr lang="en-US" altLang="ja-JP" dirty="0">
                <a:latin typeface="Comic Sans MS" panose="030F0702030302020204" pitchFamily="66" charset="0"/>
              </a:rPr>
              <a:t>Educate and train new entrepreneurs</a:t>
            </a:r>
          </a:p>
          <a:p>
            <a:pPr lvl="1"/>
            <a:r>
              <a:rPr lang="en-US" altLang="ja-JP" dirty="0">
                <a:latin typeface="Comic Sans MS" panose="030F0702030302020204" pitchFamily="66" charset="0"/>
              </a:rPr>
              <a:t>Stimulate and support new businesses</a:t>
            </a:r>
          </a:p>
          <a:p>
            <a:pPr lvl="1"/>
            <a:r>
              <a:rPr lang="en-US" altLang="ja-JP" dirty="0">
                <a:latin typeface="Comic Sans MS" panose="030F0702030302020204" pitchFamily="66" charset="0"/>
              </a:rPr>
              <a:t>Build Values and social rule to appreciate entrepreneurship</a:t>
            </a:r>
          </a:p>
          <a:p>
            <a:r>
              <a:rPr lang="en-US" altLang="ja-JP" dirty="0">
                <a:latin typeface="Comic Sans MS" panose="030F0702030302020204" pitchFamily="66" charset="0"/>
              </a:rPr>
              <a:t>Because</a:t>
            </a:r>
          </a:p>
          <a:p>
            <a:pPr lvl="1"/>
            <a:r>
              <a:rPr lang="en-US" dirty="0">
                <a:latin typeface="Comic Sans MS" panose="030F0702030302020204" pitchFamily="66" charset="0"/>
              </a:rPr>
              <a:t>Innovations &amp; Entrepreneurs drive the economy &amp; shape society</a:t>
            </a:r>
            <a:endParaRPr lang="en-US" altLang="ja-JP" dirty="0">
              <a:latin typeface="Comic Sans MS" panose="030F0702030302020204" pitchFamily="66"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2"/>
          <p:cNvSpPr txBox="1">
            <a:spLocks noChangeArrowheads="1"/>
          </p:cNvSpPr>
          <p:nvPr/>
        </p:nvSpPr>
        <p:spPr bwMode="auto">
          <a:xfrm>
            <a:off x="179512" y="1052736"/>
            <a:ext cx="8458200" cy="5235279"/>
          </a:xfrm>
          <a:prstGeom prst="rect">
            <a:avLst/>
          </a:prstGeom>
          <a:noFill/>
          <a:ln w="9525">
            <a:noFill/>
            <a:miter lim="800000"/>
            <a:headEnd/>
            <a:tailEnd/>
          </a:ln>
          <a:effectLst/>
        </p:spPr>
        <p:txBody>
          <a:bodyPr>
            <a:spAutoFit/>
          </a:bodyPr>
          <a:lstStyle/>
          <a:p>
            <a:pPr algn="just">
              <a:spcBef>
                <a:spcPct val="65000"/>
              </a:spcBef>
            </a:pPr>
            <a:r>
              <a:rPr lang="en-US" altLang="ar-SA" sz="2400" i="1" dirty="0" smtClean="0"/>
              <a:t>“</a:t>
            </a:r>
            <a:r>
              <a:rPr lang="en-US" altLang="ar-SA" sz="2400" i="1" dirty="0"/>
              <a:t>A man about 46 years of age, giving the name of Joshua Coppersmith, has been  arrested in New York for attempting to extort funds from ignorant and superstitious people by exhibiting a device which he says will convey the human voice and distance over metallic wires, so that it will be heard to the listener at the other end. He calls the instrument a ‘Telephone’, which is obviously intended to imitate the word ‘Telegraph’ and win the confidence of those who know of the success of telegraph without understanding the principles on which it is based. </a:t>
            </a:r>
            <a:r>
              <a:rPr lang="en-US" altLang="ar-SA" i="1" u="sng" dirty="0"/>
              <a:t>Well informed people know that it is impossible to transmit a human voice over a metallic wire</a:t>
            </a:r>
            <a:r>
              <a:rPr lang="en-US" altLang="ar-SA" i="1" u="sng" dirty="0" smtClean="0"/>
              <a:t>”.</a:t>
            </a:r>
          </a:p>
          <a:p>
            <a:pPr algn="just">
              <a:spcBef>
                <a:spcPct val="65000"/>
              </a:spcBef>
            </a:pPr>
            <a:r>
              <a:rPr lang="en-US" altLang="ar-SA" sz="2800" i="1" dirty="0" smtClean="0">
                <a:solidFill>
                  <a:srgbClr val="FF0000"/>
                </a:solidFill>
              </a:rPr>
              <a:t> </a:t>
            </a:r>
            <a:r>
              <a:rPr lang="en-US" altLang="ar-SA" sz="2800" i="1" dirty="0">
                <a:solidFill>
                  <a:srgbClr val="FF0000"/>
                </a:solidFill>
              </a:rPr>
              <a:t>- In 1876 Graham Bell patented the telephone.</a:t>
            </a:r>
            <a:endParaRPr lang="en-US" altLang="ar-SA" sz="3600" i="1" dirty="0">
              <a:solidFill>
                <a:srgbClr val="FF0000"/>
              </a:solidFill>
            </a:endParaRPr>
          </a:p>
        </p:txBody>
      </p:sp>
      <p:sp>
        <p:nvSpPr>
          <p:cNvPr id="55299" name="Text Box 3"/>
          <p:cNvSpPr txBox="1">
            <a:spLocks noChangeArrowheads="1"/>
          </p:cNvSpPr>
          <p:nvPr/>
        </p:nvSpPr>
        <p:spPr bwMode="auto">
          <a:xfrm>
            <a:off x="7932" y="147076"/>
            <a:ext cx="9028564" cy="830997"/>
          </a:xfrm>
          <a:prstGeom prst="rect">
            <a:avLst/>
          </a:prstGeom>
          <a:noFill/>
          <a:ln w="9525">
            <a:noFill/>
            <a:miter lim="800000"/>
            <a:headEnd/>
            <a:tailEnd/>
          </a:ln>
          <a:effectLst/>
        </p:spPr>
        <p:txBody>
          <a:bodyPr wrap="square">
            <a:spAutoFit/>
          </a:bodyPr>
          <a:lstStyle/>
          <a:p>
            <a:pPr>
              <a:spcBef>
                <a:spcPct val="65000"/>
              </a:spcBef>
            </a:pPr>
            <a:r>
              <a:rPr lang="en-US" altLang="ar-SA" b="1" i="1" dirty="0">
                <a:solidFill>
                  <a:srgbClr val="FFFF00"/>
                </a:solidFill>
              </a:rPr>
              <a:t>THE TELEPHONE -The following editorial appeared in a Boston newspaper 0n 16th November 1871.</a:t>
            </a:r>
            <a:endParaRPr lang="en-US" altLang="ar-SA" b="1" dirty="0">
              <a:solidFill>
                <a:srgbClr val="FFFF00"/>
              </a:solidFill>
              <a:latin typeface="Arial" charset="0"/>
            </a:endParaRPr>
          </a:p>
        </p:txBody>
      </p:sp>
    </p:spTree>
    <p:extLst>
      <p:ext uri="{BB962C8B-B14F-4D97-AF65-F5344CB8AC3E}">
        <p14:creationId xmlns:p14="http://schemas.microsoft.com/office/powerpoint/2010/main" val="2351485175"/>
      </p:ext>
    </p:extLst>
  </p:cSld>
  <p:clrMapOvr>
    <a:masterClrMapping/>
  </p:clrMapOvr>
  <p:transition>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11188" y="260350"/>
            <a:ext cx="7772400" cy="1143000"/>
          </a:xfrm>
        </p:spPr>
        <p:txBody>
          <a:bodyPr/>
          <a:lstStyle/>
          <a:p>
            <a:r>
              <a:rPr lang="en-US" sz="4000">
                <a:latin typeface="Comic Sans MS" panose="030F0702030302020204" pitchFamily="66" charset="0"/>
              </a:rPr>
              <a:t>WHAT IS ENTREPRENEURSHIP?</a:t>
            </a:r>
          </a:p>
        </p:txBody>
      </p:sp>
      <p:sp>
        <p:nvSpPr>
          <p:cNvPr id="7171" name="Rectangle 3"/>
          <p:cNvSpPr>
            <a:spLocks noGrp="1" noChangeArrowheads="1"/>
          </p:cNvSpPr>
          <p:nvPr>
            <p:ph idx="1"/>
          </p:nvPr>
        </p:nvSpPr>
        <p:spPr>
          <a:xfrm>
            <a:off x="685800" y="1600200"/>
            <a:ext cx="7772400" cy="4724400"/>
          </a:xfrm>
        </p:spPr>
        <p:txBody>
          <a:bodyPr/>
          <a:lstStyle/>
          <a:p>
            <a:r>
              <a:rPr lang="en-US">
                <a:latin typeface="Comic Sans MS" panose="030F0702030302020204" pitchFamily="66" charset="0"/>
              </a:rPr>
              <a:t>An ability (a skill) to</a:t>
            </a:r>
          </a:p>
          <a:p>
            <a:pPr lvl="1"/>
            <a:r>
              <a:rPr lang="en-US">
                <a:latin typeface="Comic Sans MS" panose="030F0702030302020204" pitchFamily="66" charset="0"/>
              </a:rPr>
              <a:t>Identify or create opportunity</a:t>
            </a:r>
          </a:p>
          <a:p>
            <a:pPr lvl="1"/>
            <a:r>
              <a:rPr lang="en-US">
                <a:latin typeface="Comic Sans MS" panose="030F0702030302020204" pitchFamily="66" charset="0"/>
              </a:rPr>
              <a:t>Exploit opportunity</a:t>
            </a:r>
          </a:p>
          <a:p>
            <a:r>
              <a:rPr lang="en-US">
                <a:latin typeface="Comic Sans MS" panose="030F0702030302020204" pitchFamily="66" charset="0"/>
              </a:rPr>
              <a:t>A process</a:t>
            </a:r>
          </a:p>
          <a:p>
            <a:pPr lvl="1"/>
            <a:r>
              <a:rPr lang="en-US">
                <a:latin typeface="Comic Sans MS" panose="030F0702030302020204" pitchFamily="66" charset="0"/>
              </a:rPr>
              <a:t>Generating incremental value (wealth)</a:t>
            </a:r>
          </a:p>
          <a:p>
            <a:r>
              <a:rPr lang="en-US">
                <a:latin typeface="Comic Sans MS" panose="030F0702030302020204" pitchFamily="66" charset="0"/>
              </a:rPr>
              <a:t>A way of life (attitude, conditioning)</a:t>
            </a:r>
          </a:p>
          <a:p>
            <a:pPr lvl="1"/>
            <a:r>
              <a:rPr lang="en-US">
                <a:latin typeface="Comic Sans MS" panose="030F0702030302020204" pitchFamily="66" charset="0"/>
              </a:rPr>
              <a:t>Based on the belief that opportunities can be exploited despite the limitation of resources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ninepeop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11375" y="0"/>
            <a:ext cx="54498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9"/>
          <p:cNvSpPr>
            <a:spLocks noGrp="1" noChangeArrowheads="1"/>
          </p:cNvSpPr>
          <p:nvPr>
            <p:ph type="title"/>
          </p:nvPr>
        </p:nvSpPr>
        <p:spPr/>
        <p:txBody>
          <a:bodyPr/>
          <a:lstStyle/>
          <a:p>
            <a:pPr eaLnBrk="1" hangingPunct="1"/>
            <a:r>
              <a:rPr lang="en-US" altLang="zh-TW"/>
              <a:t>Entrepreneurship</a:t>
            </a:r>
          </a:p>
        </p:txBody>
      </p:sp>
      <p:sp>
        <p:nvSpPr>
          <p:cNvPr id="7171" name="Rectangle 10"/>
          <p:cNvSpPr>
            <a:spLocks noGrp="1" noChangeArrowheads="1"/>
          </p:cNvSpPr>
          <p:nvPr>
            <p:ph type="body" idx="1"/>
          </p:nvPr>
        </p:nvSpPr>
        <p:spPr>
          <a:xfrm>
            <a:off x="395536" y="2017713"/>
            <a:ext cx="8559552" cy="4840287"/>
          </a:xfrm>
        </p:spPr>
        <p:txBody>
          <a:bodyPr/>
          <a:lstStyle/>
          <a:p>
            <a:pPr eaLnBrk="1" hangingPunct="1">
              <a:buFont typeface="Wingdings" panose="05000000000000000000" pitchFamily="2" charset="2"/>
              <a:buNone/>
            </a:pPr>
            <a:r>
              <a:rPr lang="en-US" altLang="zh-TW" sz="2800" dirty="0"/>
              <a:t>〝</a:t>
            </a:r>
            <a:r>
              <a:rPr lang="en-US" altLang="zh-TW" sz="2400" dirty="0"/>
              <a:t>The reasonable man (woman) adapts himself/herself to the world; the unreasonable one persists in trying to adapt the world to himself (herself).  Therefore all progress depends on unreasonable men (and women)〞</a:t>
            </a:r>
          </a:p>
          <a:p>
            <a:pPr eaLnBrk="1" hangingPunct="1">
              <a:buFont typeface="Wingdings" panose="05000000000000000000" pitchFamily="2" charset="2"/>
              <a:buNone/>
            </a:pPr>
            <a:r>
              <a:rPr lang="en-US" altLang="zh-TW" sz="2400" dirty="0"/>
              <a:t>                                                George Bernard Shaw</a:t>
            </a:r>
          </a:p>
          <a:p>
            <a:pPr eaLnBrk="1" hangingPunct="1">
              <a:buFont typeface="Wingdings" panose="05000000000000000000" pitchFamily="2" charset="2"/>
              <a:buNone/>
            </a:pPr>
            <a:r>
              <a:rPr lang="en-US" altLang="zh-TW" sz="2400" dirty="0"/>
              <a:t>                                                    Men and Supermen</a:t>
            </a:r>
          </a:p>
          <a:p>
            <a:pPr eaLnBrk="1" hangingPunct="1">
              <a:buFont typeface="Wingdings" panose="05000000000000000000" pitchFamily="2" charset="2"/>
              <a:buNone/>
            </a:pPr>
            <a:r>
              <a:rPr lang="en-US" altLang="zh-TW" sz="2400" dirty="0"/>
              <a:t>〝The role of the entrepreneur is to stand up to all, to stand up to ridicule〞</a:t>
            </a:r>
          </a:p>
          <a:p>
            <a:pPr eaLnBrk="1" hangingPunct="1">
              <a:buFont typeface="Wingdings" panose="05000000000000000000" pitchFamily="2" charset="2"/>
              <a:buNone/>
            </a:pPr>
            <a:r>
              <a:rPr lang="en-US" altLang="zh-TW" sz="2400" dirty="0"/>
              <a:t>                                                            - Tom Peters</a:t>
            </a:r>
          </a:p>
          <a:p>
            <a:pPr eaLnBrk="1" hangingPunct="1">
              <a:buFont typeface="Wingdings" panose="05000000000000000000" pitchFamily="2" charset="2"/>
              <a:buNone/>
            </a:pPr>
            <a:r>
              <a:rPr lang="en-US" altLang="zh-TW" sz="2400" dirty="0"/>
              <a:t>                                                     Thriving on Chaos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ext Box 2"/>
          <p:cNvSpPr txBox="1">
            <a:spLocks noChangeArrowheads="1"/>
          </p:cNvSpPr>
          <p:nvPr/>
        </p:nvSpPr>
        <p:spPr bwMode="auto">
          <a:xfrm>
            <a:off x="209550" y="981075"/>
            <a:ext cx="8229600" cy="4818307"/>
          </a:xfrm>
          <a:prstGeom prst="rect">
            <a:avLst/>
          </a:prstGeom>
          <a:noFill/>
          <a:ln w="9525">
            <a:noFill/>
            <a:miter lim="800000"/>
            <a:headEnd/>
            <a:tailEnd/>
          </a:ln>
          <a:effectLst/>
        </p:spPr>
        <p:txBody>
          <a:bodyPr>
            <a:spAutoFit/>
          </a:bodyPr>
          <a:lstStyle/>
          <a:p>
            <a:pPr algn="just">
              <a:lnSpc>
                <a:spcPct val="125000"/>
              </a:lnSpc>
              <a:spcBef>
                <a:spcPct val="80000"/>
              </a:spcBef>
            </a:pPr>
            <a:r>
              <a:rPr lang="en-US" altLang="ar-SA" sz="2800" b="1" i="1" dirty="0"/>
              <a:t>At the beginning of the 20 century, The President of the US Patent office who was called, then, the steward of innovation wrote a letter to the US Congress stating</a:t>
            </a:r>
            <a:r>
              <a:rPr lang="en-US" altLang="ar-SA" sz="3200" b="1" i="1" dirty="0">
                <a:solidFill>
                  <a:srgbClr val="002060"/>
                </a:solidFill>
              </a:rPr>
              <a:t> </a:t>
            </a:r>
            <a:r>
              <a:rPr lang="en-US" altLang="ar-SA" sz="3600" b="1" i="1" dirty="0">
                <a:solidFill>
                  <a:srgbClr val="FF0000"/>
                </a:solidFill>
              </a:rPr>
              <a:t>“ Every thing that can be invented… has been invented ”</a:t>
            </a:r>
            <a:r>
              <a:rPr lang="en-US" altLang="ar-SA" sz="3200" b="1" i="1" dirty="0">
                <a:solidFill>
                  <a:srgbClr val="FF0000"/>
                </a:solidFill>
              </a:rPr>
              <a:t> </a:t>
            </a:r>
            <a:r>
              <a:rPr lang="en-US" altLang="ar-SA" sz="2800" b="1" i="1" dirty="0"/>
              <a:t>and  requested that the Patent office be dismantled and be assigned to a different job.</a:t>
            </a:r>
          </a:p>
        </p:txBody>
      </p:sp>
      <p:sp>
        <p:nvSpPr>
          <p:cNvPr id="56324" name="Rectangle 4"/>
          <p:cNvSpPr>
            <a:spLocks noChangeArrowheads="1"/>
          </p:cNvSpPr>
          <p:nvPr/>
        </p:nvSpPr>
        <p:spPr bwMode="auto">
          <a:xfrm>
            <a:off x="13648" y="116632"/>
            <a:ext cx="5328855" cy="646331"/>
          </a:xfrm>
          <a:prstGeom prst="rect">
            <a:avLst/>
          </a:prstGeom>
          <a:noFill/>
          <a:ln w="9525">
            <a:noFill/>
            <a:miter lim="800000"/>
            <a:headEnd/>
            <a:tailEnd/>
          </a:ln>
          <a:effectLst/>
        </p:spPr>
        <p:txBody>
          <a:bodyPr wrap="square">
            <a:spAutoFit/>
          </a:bodyPr>
          <a:lstStyle/>
          <a:p>
            <a:pPr algn="ctr"/>
            <a:r>
              <a:rPr lang="en-US" altLang="ar-SA" sz="3600" b="1" i="1" dirty="0">
                <a:solidFill>
                  <a:srgbClr val="FFFF00"/>
                </a:solidFill>
              </a:rPr>
              <a:t>Inexorable Innovation</a:t>
            </a:r>
          </a:p>
        </p:txBody>
      </p:sp>
    </p:spTree>
    <p:extLst>
      <p:ext uri="{BB962C8B-B14F-4D97-AF65-F5344CB8AC3E}">
        <p14:creationId xmlns:p14="http://schemas.microsoft.com/office/powerpoint/2010/main" val="1945262003"/>
      </p:ext>
    </p:extLst>
  </p:cSld>
  <p:clrMapOvr>
    <a:masterClrMapping/>
  </p:clrMapOvr>
  <p:transition>
    <p:cut/>
  </p:transition>
  <p:timing>
    <p:tnLst>
      <p:par>
        <p:cTn id="1" dur="indefinite" restart="never" nodeType="tmRoot"/>
      </p:par>
    </p:tnLst>
  </p:timing>
</p:sld>
</file>

<file path=ppt/theme/theme1.xml><?xml version="1.0" encoding="utf-8"?>
<a:theme xmlns:a="http://schemas.openxmlformats.org/drawingml/2006/main" name="World">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World">
      <a:majorFont>
        <a:latin typeface="Osaka"/>
        <a:ea typeface="Osaka"/>
        <a:cs typeface=""/>
      </a:majorFont>
      <a:minorFont>
        <a:latin typeface="Osaka"/>
        <a:ea typeface="Osak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triangl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smtClean="0">
            <a:ln>
              <a:noFill/>
            </a:ln>
            <a:solidFill>
              <a:schemeClr val="tx1"/>
            </a:solidFill>
            <a:effectLst/>
            <a:latin typeface="Comic Sans MS" pitchFamily="66" charset="0"/>
            <a:ea typeface="Osaka"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triangl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smtClean="0">
            <a:ln>
              <a:noFill/>
            </a:ln>
            <a:solidFill>
              <a:schemeClr val="tx1"/>
            </a:solidFill>
            <a:effectLst/>
            <a:latin typeface="Comic Sans MS" pitchFamily="66" charset="0"/>
            <a:ea typeface="Osaka" charset="-128"/>
          </a:defRPr>
        </a:defPPr>
      </a:lstStyle>
    </a:lnDef>
  </a:objectDefaults>
  <a:extraClrSchemeLst>
    <a:extraClrScheme>
      <a:clrScheme name="World 1">
        <a:dk1>
          <a:srgbClr val="336699"/>
        </a:dk1>
        <a:lt1>
          <a:srgbClr val="EAEAEA"/>
        </a:lt1>
        <a:dk2>
          <a:srgbClr val="0099CC"/>
        </a:dk2>
        <a:lt2>
          <a:srgbClr val="FFFFCC"/>
        </a:lt2>
        <a:accent1>
          <a:srgbClr val="00CCCC"/>
        </a:accent1>
        <a:accent2>
          <a:srgbClr val="B2B2B2"/>
        </a:accent2>
        <a:accent3>
          <a:srgbClr val="AACAE2"/>
        </a:accent3>
        <a:accent4>
          <a:srgbClr val="C8C8C8"/>
        </a:accent4>
        <a:accent5>
          <a:srgbClr val="AAE2E2"/>
        </a:accent5>
        <a:accent6>
          <a:srgbClr val="A1A1A1"/>
        </a:accent6>
        <a:hlink>
          <a:srgbClr val="FF7C80"/>
        </a:hlink>
        <a:folHlink>
          <a:srgbClr val="00CCFF"/>
        </a:folHlink>
      </a:clrScheme>
      <a:clrMap bg1="dk2" tx1="lt1" bg2="dk1" tx2="lt2" accent1="accent1" accent2="accent2" accent3="accent3" accent4="accent4" accent5="accent5" accent6="accent6" hlink="hlink" folHlink="folHlink"/>
    </a:extraClrScheme>
    <a:extraClrScheme>
      <a:clrScheme name="World 2">
        <a:dk1>
          <a:srgbClr val="4D4D4D"/>
        </a:dk1>
        <a:lt1>
          <a:srgbClr val="CCECFF"/>
        </a:lt1>
        <a:dk2>
          <a:srgbClr val="336699"/>
        </a:dk2>
        <a:lt2>
          <a:srgbClr val="7AC4E8"/>
        </a:lt2>
        <a:accent1>
          <a:srgbClr val="00CCCC"/>
        </a:accent1>
        <a:accent2>
          <a:srgbClr val="CBCBCB"/>
        </a:accent2>
        <a:accent3>
          <a:srgbClr val="E2F4FF"/>
        </a:accent3>
        <a:accent4>
          <a:srgbClr val="404040"/>
        </a:accent4>
        <a:accent5>
          <a:srgbClr val="AAE2E2"/>
        </a:accent5>
        <a:accent6>
          <a:srgbClr val="B8B8B8"/>
        </a:accent6>
        <a:hlink>
          <a:srgbClr val="0099FF"/>
        </a:hlink>
        <a:folHlink>
          <a:srgbClr val="99CCFF"/>
        </a:folHlink>
      </a:clrScheme>
      <a:clrMap bg1="lt1" tx1="dk1" bg2="lt2" tx2="dk2" accent1="accent1" accent2="accent2" accent3="accent3" accent4="accent4" accent5="accent5" accent6="accent6" hlink="hlink" folHlink="folHlink"/>
    </a:extraClrScheme>
    <a:extraClrScheme>
      <a:clrScheme name="World 3">
        <a:dk1>
          <a:srgbClr val="000000"/>
        </a:dk1>
        <a:lt1>
          <a:srgbClr val="DDDDDD"/>
        </a:lt1>
        <a:dk2>
          <a:srgbClr val="000000"/>
        </a:dk2>
        <a:lt2>
          <a:srgbClr val="FFFFFF"/>
        </a:lt2>
        <a:accent1>
          <a:srgbClr val="CBCBCB"/>
        </a:accent1>
        <a:accent2>
          <a:srgbClr val="EAEAEA"/>
        </a:accent2>
        <a:accent3>
          <a:srgbClr val="EBEBEB"/>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2736</TotalTime>
  <Words>775</Words>
  <Application>Microsoft Office PowerPoint</Application>
  <PresentationFormat>On-screen Show (4:3)</PresentationFormat>
  <Paragraphs>118</Paragraphs>
  <Slides>15</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15</vt:i4>
      </vt:variant>
    </vt:vector>
  </HeadingPairs>
  <TitlesOfParts>
    <vt:vector size="25" baseType="lpstr">
      <vt:lpstr>Arial</vt:lpstr>
      <vt:lpstr>Comic Sans MS</vt:lpstr>
      <vt:lpstr>Georgia Ref</vt:lpstr>
      <vt:lpstr>Monotype Sorts</vt:lpstr>
      <vt:lpstr>Osaka</vt:lpstr>
      <vt:lpstr>Times</vt:lpstr>
      <vt:lpstr>Times New Roman</vt:lpstr>
      <vt:lpstr>Verdana</vt:lpstr>
      <vt:lpstr>Wingdings</vt:lpstr>
      <vt:lpstr>World</vt:lpstr>
      <vt:lpstr>INTERNATIONAL ENTREPRENEURSHIP AND  INNOVATION</vt:lpstr>
      <vt:lpstr>World Timeline</vt:lpstr>
      <vt:lpstr>African Timeline</vt:lpstr>
      <vt:lpstr>The way forward</vt:lpstr>
      <vt:lpstr>PowerPoint Presentation</vt:lpstr>
      <vt:lpstr>WHAT IS ENTREPRENEURSHIP?</vt:lpstr>
      <vt:lpstr>PowerPoint Presentation</vt:lpstr>
      <vt:lpstr>Entrepreneurship</vt:lpstr>
      <vt:lpstr>PowerPoint Presentation</vt:lpstr>
      <vt:lpstr>Why People become Entrepreneurs</vt:lpstr>
      <vt:lpstr>Economic Theories  (What Entrepreneurs do) </vt:lpstr>
      <vt:lpstr>Economic Theories  (What Entrepreneurs do)</vt:lpstr>
      <vt:lpstr>Are Entrepreneurs Born or Made?</vt:lpstr>
      <vt:lpstr>Entrepreneurship in Practice</vt:lpstr>
      <vt:lpstr>PowerPoint Presentation</vt:lpstr>
    </vt:vector>
  </TitlesOfParts>
  <Company>_x0008_ᖤ]례送Ͱ뿿</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Entrepreneurs and the Entrepreneurship in Underdeveloped Areas</dc:title>
  <dc:creator>George Batte</dc:creator>
  <cp:lastModifiedBy>Admin</cp:lastModifiedBy>
  <cp:revision>100</cp:revision>
  <cp:lastPrinted>2004-08-29T12:41:53Z</cp:lastPrinted>
  <dcterms:created xsi:type="dcterms:W3CDTF">2004-08-25T12:54:10Z</dcterms:created>
  <dcterms:modified xsi:type="dcterms:W3CDTF">2022-10-18T16:46:01Z</dcterms:modified>
</cp:coreProperties>
</file>