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3" r:id="rId7"/>
    <p:sldId id="264"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5F28E3-3327-4DA7-B812-B813825B8CC3}"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289005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F28E3-3327-4DA7-B812-B813825B8CC3}"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23956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F28E3-3327-4DA7-B812-B813825B8CC3}"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2408486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5F28E3-3327-4DA7-B812-B813825B8CC3}"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205463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5F28E3-3327-4DA7-B812-B813825B8CC3}"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204527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5F28E3-3327-4DA7-B812-B813825B8CC3}"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140956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5F28E3-3327-4DA7-B812-B813825B8CC3}" type="datetimeFigureOut">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90858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5F28E3-3327-4DA7-B812-B813825B8CC3}"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1532989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5F28E3-3327-4DA7-B812-B813825B8CC3}" type="datetimeFigureOut">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4159931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5F28E3-3327-4DA7-B812-B813825B8CC3}"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63272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5F28E3-3327-4DA7-B812-B813825B8CC3}"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A6B90-168B-4FFF-9426-07684C8E0FF0}" type="slidenum">
              <a:rPr lang="en-US" smtClean="0"/>
              <a:t>‹#›</a:t>
            </a:fld>
            <a:endParaRPr lang="en-US"/>
          </a:p>
        </p:txBody>
      </p:sp>
    </p:spTree>
    <p:extLst>
      <p:ext uri="{BB962C8B-B14F-4D97-AF65-F5344CB8AC3E}">
        <p14:creationId xmlns:p14="http://schemas.microsoft.com/office/powerpoint/2010/main" val="65922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F28E3-3327-4DA7-B812-B813825B8CC3}" type="datetimeFigureOut">
              <a:rPr lang="en-US" smtClean="0"/>
              <a:t>3/23/2023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0A6B90-168B-4FFF-9426-07684C8E0FF0}" type="slidenum">
              <a:rPr lang="en-US" smtClean="0"/>
              <a:t>‹#›</a:t>
            </a:fld>
            <a:endParaRPr lang="en-US"/>
          </a:p>
        </p:txBody>
      </p:sp>
    </p:spTree>
    <p:extLst>
      <p:ext uri="{BB962C8B-B14F-4D97-AF65-F5344CB8AC3E}">
        <p14:creationId xmlns:p14="http://schemas.microsoft.com/office/powerpoint/2010/main" val="415876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4"/>
                </a:solidFill>
              </a:rPr>
              <a:t>Multinational Companies</a:t>
            </a:r>
            <a:endParaRPr lang="en-US" dirty="0">
              <a:solidFill>
                <a:schemeClr val="accent4"/>
              </a:solidFill>
            </a:endParaRPr>
          </a:p>
        </p:txBody>
      </p:sp>
      <p:sp>
        <p:nvSpPr>
          <p:cNvPr id="3" name="Subtitle 2"/>
          <p:cNvSpPr>
            <a:spLocks noGrp="1"/>
          </p:cNvSpPr>
          <p:nvPr>
            <p:ph type="subTitle" idx="1"/>
          </p:nvPr>
        </p:nvSpPr>
        <p:spPr/>
        <p:txBody>
          <a:bodyPr/>
          <a:lstStyle/>
          <a:p>
            <a:r>
              <a:rPr lang="en-US" dirty="0" smtClean="0">
                <a:solidFill>
                  <a:srgbClr val="FFFFCC"/>
                </a:solidFill>
              </a:rPr>
              <a:t>BY JULIET JOY APIO</a:t>
            </a:r>
            <a:endParaRPr lang="en-US" dirty="0">
              <a:solidFill>
                <a:srgbClr val="FFFFCC"/>
              </a:solidFill>
            </a:endParaRPr>
          </a:p>
        </p:txBody>
      </p:sp>
    </p:spTree>
    <p:extLst>
      <p:ext uri="{BB962C8B-B14F-4D97-AF65-F5344CB8AC3E}">
        <p14:creationId xmlns:p14="http://schemas.microsoft.com/office/powerpoint/2010/main" val="96650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 on opportunit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60449" y="1170878"/>
            <a:ext cx="7655912" cy="5006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812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Definitions of Multinational companies</a:t>
            </a:r>
            <a:endParaRPr lang="en-US" b="1" dirty="0"/>
          </a:p>
        </p:txBody>
      </p:sp>
      <p:sp>
        <p:nvSpPr>
          <p:cNvPr id="3" name="Content Placeholder 2"/>
          <p:cNvSpPr>
            <a:spLocks noGrp="1"/>
          </p:cNvSpPr>
          <p:nvPr>
            <p:ph idx="1"/>
          </p:nvPr>
        </p:nvSpPr>
        <p:spPr>
          <a:xfrm>
            <a:off x="838200" y="1416205"/>
            <a:ext cx="10515600" cy="4760758"/>
          </a:xfrm>
        </p:spPr>
        <p:txBody>
          <a:bodyPr>
            <a:normAutofit/>
          </a:bodyPr>
          <a:lstStyle/>
          <a:p>
            <a:r>
              <a:rPr lang="en-US" dirty="0"/>
              <a:t>Multinational companies (MNCs) are corporations that operate in multiple countries and have a global presence. There are different definitions of MNCs, but some commonly used ones are:</a:t>
            </a:r>
          </a:p>
          <a:p>
            <a:r>
              <a:rPr lang="en-US" dirty="0" smtClean="0"/>
              <a:t>Are companies </a:t>
            </a:r>
            <a:r>
              <a:rPr lang="en-US" dirty="0"/>
              <a:t>that control assets and operations in more than one country.</a:t>
            </a:r>
          </a:p>
          <a:p>
            <a:r>
              <a:rPr lang="en-US" dirty="0" smtClean="0"/>
              <a:t>MNCs are corporations </a:t>
            </a:r>
            <a:r>
              <a:rPr lang="en-US" dirty="0"/>
              <a:t>that have operations in more than one country, with management decisions made in the home country.</a:t>
            </a:r>
          </a:p>
          <a:p>
            <a:r>
              <a:rPr lang="en-US" dirty="0" smtClean="0"/>
              <a:t>Are companies </a:t>
            </a:r>
            <a:r>
              <a:rPr lang="en-US" dirty="0"/>
              <a:t>that have direct investment in foreign countries, such as subsidiaries or affiliates, and control or own a significant portion of the equity</a:t>
            </a:r>
          </a:p>
          <a:p>
            <a:endParaRPr lang="en-US" dirty="0"/>
          </a:p>
        </p:txBody>
      </p:sp>
    </p:spTree>
    <p:extLst>
      <p:ext uri="{BB962C8B-B14F-4D97-AF65-F5344CB8AC3E}">
        <p14:creationId xmlns:p14="http://schemas.microsoft.com/office/powerpoint/2010/main" val="3111799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1938"/>
          </a:xfrm>
        </p:spPr>
        <p:txBody>
          <a:bodyPr>
            <a:normAutofit fontScale="90000"/>
          </a:bodyPr>
          <a:lstStyle/>
          <a:p>
            <a:r>
              <a:rPr lang="en-US" b="1" dirty="0" smtClean="0">
                <a:solidFill>
                  <a:srgbClr val="00B050"/>
                </a:solidFill>
              </a:rPr>
              <a:t>Examples of Multinational companies</a:t>
            </a:r>
            <a:endParaRPr lang="en-US" b="1" dirty="0">
              <a:solidFill>
                <a:srgbClr val="00B050"/>
              </a:solidFill>
            </a:endParaRPr>
          </a:p>
        </p:txBody>
      </p:sp>
      <p:sp>
        <p:nvSpPr>
          <p:cNvPr id="3" name="Content Placeholder 2"/>
          <p:cNvSpPr>
            <a:spLocks noGrp="1"/>
          </p:cNvSpPr>
          <p:nvPr>
            <p:ph idx="1"/>
          </p:nvPr>
        </p:nvSpPr>
        <p:spPr>
          <a:xfrm>
            <a:off x="838200" y="1037064"/>
            <a:ext cx="10515600" cy="5139899"/>
          </a:xfrm>
        </p:spPr>
        <p:txBody>
          <a:bodyPr>
            <a:normAutofit fontScale="92500" lnSpcReduction="20000"/>
          </a:bodyPr>
          <a:lstStyle/>
          <a:p>
            <a:r>
              <a:rPr lang="en-US" dirty="0"/>
              <a:t>Coca-Cola: Coca-Cola has been operating in Uganda since the early 1950s and has established itself as a leading manufacturer and distributor of soft drinks in the country.</a:t>
            </a:r>
          </a:p>
          <a:p>
            <a:r>
              <a:rPr lang="en-US" dirty="0"/>
              <a:t>MTN: MTN is a telecommunications company that operates in several African countries, including Uganda. It is one of the leading mobile network providers in Uganda.</a:t>
            </a:r>
          </a:p>
          <a:p>
            <a:r>
              <a:rPr lang="en-US" dirty="0"/>
              <a:t>British American Tobacco: British American Tobacco has been operating in Uganda since 1952 and is one of the leading tobacco companies in the country.</a:t>
            </a:r>
          </a:p>
          <a:p>
            <a:r>
              <a:rPr lang="en-US" dirty="0"/>
              <a:t>Total: Total is a multinational oil and gas company that operates in several African countries, including Uganda. It is involved in the exploration, production, and marketing of petroleum products in Uganda.</a:t>
            </a:r>
          </a:p>
          <a:p>
            <a:r>
              <a:rPr lang="en-US" dirty="0"/>
              <a:t>Standard Chartered Bank: Standard Chartered Bank is a British multinational banking and financial services company that operates in Uganda. It provides a range of banking and financial services to individuals and businesses in the country.</a:t>
            </a:r>
          </a:p>
          <a:p>
            <a:endParaRPr lang="en-US" dirty="0"/>
          </a:p>
        </p:txBody>
      </p:sp>
    </p:spTree>
    <p:extLst>
      <p:ext uri="{BB962C8B-B14F-4D97-AF65-F5344CB8AC3E}">
        <p14:creationId xmlns:p14="http://schemas.microsoft.com/office/powerpoint/2010/main" val="591511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644" y="345688"/>
            <a:ext cx="10495156" cy="5831275"/>
          </a:xfrm>
        </p:spPr>
        <p:txBody>
          <a:bodyPr/>
          <a:lstStyle/>
          <a:p>
            <a:r>
              <a:rPr lang="en-US" dirty="0"/>
              <a:t>Nestle: Nestle is a Swiss multinational food and beverage company that operates in Uganda. It is involved in the production and distribution of a range of food and beverage products in the country.</a:t>
            </a:r>
          </a:p>
          <a:p>
            <a:r>
              <a:rPr lang="en-US" dirty="0"/>
              <a:t>Huawei: Huawei is a Chinese multinational technology company that operates in several African countries, including Uganda. It is involved in the provision of telecommunications equipment and services in the country.</a:t>
            </a:r>
          </a:p>
          <a:p>
            <a:r>
              <a:rPr lang="en-US" dirty="0"/>
              <a:t>Unilever: Unilever is a British-Dutch multinational consumer goods company that operates in Uganda. It is involved in the production and distribution of a range of personal care and household products in the country.</a:t>
            </a:r>
          </a:p>
          <a:p>
            <a:endParaRPr lang="en-US" dirty="0"/>
          </a:p>
        </p:txBody>
      </p:sp>
    </p:spTree>
    <p:extLst>
      <p:ext uri="{BB962C8B-B14F-4D97-AF65-F5344CB8AC3E}">
        <p14:creationId xmlns:p14="http://schemas.microsoft.com/office/powerpoint/2010/main" val="176347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0358"/>
          </a:xfrm>
        </p:spPr>
        <p:txBody>
          <a:bodyPr/>
          <a:lstStyle/>
          <a:p>
            <a:r>
              <a:rPr lang="en-US" dirty="0" smtClean="0"/>
              <a:t>Features of Multinational Companies</a:t>
            </a:r>
            <a:endParaRPr lang="en-US" dirty="0"/>
          </a:p>
        </p:txBody>
      </p:sp>
      <p:sp>
        <p:nvSpPr>
          <p:cNvPr id="3" name="Content Placeholder 2"/>
          <p:cNvSpPr>
            <a:spLocks noGrp="1"/>
          </p:cNvSpPr>
          <p:nvPr>
            <p:ph idx="1"/>
          </p:nvPr>
        </p:nvSpPr>
        <p:spPr>
          <a:xfrm>
            <a:off x="379141" y="1070517"/>
            <a:ext cx="10974659" cy="7237142"/>
          </a:xfrm>
        </p:spPr>
        <p:txBody>
          <a:bodyPr>
            <a:noAutofit/>
          </a:bodyPr>
          <a:lstStyle/>
          <a:p>
            <a:pPr marL="0" indent="0">
              <a:buNone/>
            </a:pPr>
            <a:r>
              <a:rPr lang="en-US" sz="2000" dirty="0"/>
              <a:t>Multinational companies (MNCs) have several distinctive features, including:</a:t>
            </a:r>
          </a:p>
          <a:p>
            <a:r>
              <a:rPr lang="en-US" sz="2000" dirty="0"/>
              <a:t>Global reach: MNCs have a global presence and operate in multiple countries, with subsidiaries, affiliates, and branches in different regions of the world.</a:t>
            </a:r>
          </a:p>
          <a:p>
            <a:r>
              <a:rPr lang="en-US" sz="2000" dirty="0"/>
              <a:t>Large scale operations: MNCs are typically large and complex organizations with significant resources, including financial, human, and technological, which they use to compete in global markets.</a:t>
            </a:r>
          </a:p>
          <a:p>
            <a:r>
              <a:rPr lang="en-US" sz="2000" dirty="0"/>
              <a:t>Diversified operations: MNCs are often engaged in diverse business activities across multiple industries and sectors, which allows them to leverage their expertise and resources to create synergies and maximize profits.</a:t>
            </a:r>
          </a:p>
          <a:p>
            <a:r>
              <a:rPr lang="en-US" sz="2000" dirty="0"/>
              <a:t>Advanced technology and innovation: MNCs often have access to advanced technologies and are leaders in innovation, which they use to create new products, improve processes, and enhance their competitiveness.</a:t>
            </a:r>
          </a:p>
          <a:p>
            <a:r>
              <a:rPr lang="en-US" sz="2000" dirty="0"/>
              <a:t>Centralized management: MNCs typically have a centralized management structure, with decision-making authority and control held at the corporate headquarters.</a:t>
            </a:r>
          </a:p>
          <a:p>
            <a:r>
              <a:rPr lang="en-US" sz="2000" dirty="0"/>
              <a:t>Multicultural workforce: MNCs often have a diverse and multicultural workforce, with employees from different countries and backgrounds, which provides them with a range of skills, knowledge, and perspectives.</a:t>
            </a:r>
          </a:p>
          <a:p>
            <a:r>
              <a:rPr lang="en-US" sz="2000" dirty="0"/>
              <a:t>Global supply chain: MNCs often have a complex global supply chain, which includes sourcing raw materials and components, manufacturing, logistics, and distribution, to ensure that they can deliver products and services to customers around the world.</a:t>
            </a:r>
          </a:p>
          <a:p>
            <a:pPr marL="0" indent="0">
              <a:buNone/>
            </a:pPr>
            <a:r>
              <a:rPr lang="en-US" sz="2000" dirty="0"/>
              <a:t>Overall, these features make MNCs unique and give them significant advantages in the global marketplace, but they also create challenges and responsibilities, particularly in terms of social and environmental impact, as well as ethical and legal issues</a:t>
            </a:r>
          </a:p>
          <a:p>
            <a:endParaRPr lang="en-US" sz="2000" dirty="0"/>
          </a:p>
        </p:txBody>
      </p:sp>
    </p:spTree>
    <p:extLst>
      <p:ext uri="{BB962C8B-B14F-4D97-AF65-F5344CB8AC3E}">
        <p14:creationId xmlns:p14="http://schemas.microsoft.com/office/powerpoint/2010/main" val="3084106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57276"/>
          </a:xfrm>
        </p:spPr>
        <p:txBody>
          <a:bodyPr>
            <a:normAutofit/>
          </a:bodyPr>
          <a:lstStyle/>
          <a:p>
            <a:r>
              <a:rPr lang="en-US" dirty="0" smtClean="0"/>
              <a:t>Advantages of Multinational Companies</a:t>
            </a:r>
            <a:endParaRPr lang="en-US" dirty="0"/>
          </a:p>
        </p:txBody>
      </p:sp>
      <p:sp>
        <p:nvSpPr>
          <p:cNvPr id="3" name="Content Placeholder 2"/>
          <p:cNvSpPr>
            <a:spLocks noGrp="1"/>
          </p:cNvSpPr>
          <p:nvPr>
            <p:ph idx="1"/>
          </p:nvPr>
        </p:nvSpPr>
        <p:spPr>
          <a:xfrm>
            <a:off x="414338" y="828674"/>
            <a:ext cx="10939462" cy="6029325"/>
          </a:xfrm>
        </p:spPr>
        <p:txBody>
          <a:bodyPr>
            <a:normAutofit fontScale="70000" lnSpcReduction="20000"/>
          </a:bodyPr>
          <a:lstStyle/>
          <a:p>
            <a:pPr marL="0" indent="0">
              <a:buNone/>
            </a:pPr>
            <a:r>
              <a:rPr lang="en-US" dirty="0"/>
              <a:t>Multinational companies (MNCs) have several advantages, including:</a:t>
            </a:r>
          </a:p>
          <a:p>
            <a:r>
              <a:rPr lang="en-US" dirty="0"/>
              <a:t>Increased economic growth and development: MNCs can stimulate economic growth and development by creating jobs, generating tax revenue, and contributing to the overall development of infrastructure and technology in the countries where they operate.</a:t>
            </a:r>
          </a:p>
          <a:p>
            <a:r>
              <a:rPr lang="en-US" dirty="0"/>
              <a:t>Access to new markets: MNCs can access new markets and customers through their global reach and expertise, which can help them expand their operations and increase their revenue.</a:t>
            </a:r>
          </a:p>
          <a:p>
            <a:r>
              <a:rPr lang="en-US" dirty="0"/>
              <a:t>Enhanced efficiency and productivity: MNCs often bring advanced technologies, management techniques, and business practices to the countries where they operate, which can improve productivity and efficiency in the local economy.</a:t>
            </a:r>
          </a:p>
          <a:p>
            <a:r>
              <a:rPr lang="en-US" dirty="0"/>
              <a:t>Increased competition: MNCs often bring increased competition to local markets, which can lead to lower prices and better quality products and services for consumers.</a:t>
            </a:r>
          </a:p>
          <a:p>
            <a:r>
              <a:rPr lang="en-US" dirty="0"/>
              <a:t>Improved standards of living: MNCs can help to improve the standards of living in the countries where they operate by providing employment opportunities, investing in education and training programs, and supporting community development initiatives.</a:t>
            </a:r>
          </a:p>
          <a:p>
            <a:r>
              <a:rPr lang="en-US" dirty="0"/>
              <a:t>Access to resources: MNCs can access resources such as raw materials, talent, and technology from different parts of the world, which can help them to innovate and develop new products and services.</a:t>
            </a:r>
          </a:p>
          <a:p>
            <a:r>
              <a:rPr lang="en-US" dirty="0"/>
              <a:t>Diversification and risk management: MNCs can diversify their operations across different regions and markets, which can help them to mitigate risks and reduce their exposure to economic and political uncertainties in any one country or region.</a:t>
            </a:r>
          </a:p>
          <a:p>
            <a:pPr marL="0" indent="0">
              <a:buNone/>
            </a:pPr>
            <a:r>
              <a:rPr lang="en-US" dirty="0"/>
              <a:t>Overall, multinational companies can bring significant benefits to the countries and communities where they operate, as well as to their shareholders and stakeholders.</a:t>
            </a:r>
          </a:p>
          <a:p>
            <a:endParaRPr lang="en-US" dirty="0"/>
          </a:p>
        </p:txBody>
      </p:sp>
    </p:spTree>
    <p:extLst>
      <p:ext uri="{BB962C8B-B14F-4D97-AF65-F5344CB8AC3E}">
        <p14:creationId xmlns:p14="http://schemas.microsoft.com/office/powerpoint/2010/main" val="159792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7763"/>
          </a:xfrm>
        </p:spPr>
        <p:txBody>
          <a:bodyPr>
            <a:normAutofit fontScale="90000"/>
          </a:bodyPr>
          <a:lstStyle/>
          <a:p>
            <a:r>
              <a:rPr lang="en-US" b="1" dirty="0" smtClean="0"/>
              <a:t>Disadvantages of multinational companies</a:t>
            </a:r>
            <a:endParaRPr lang="en-US" b="1" dirty="0"/>
          </a:p>
        </p:txBody>
      </p:sp>
      <p:sp>
        <p:nvSpPr>
          <p:cNvPr id="3" name="Content Placeholder 2"/>
          <p:cNvSpPr>
            <a:spLocks noGrp="1"/>
          </p:cNvSpPr>
          <p:nvPr>
            <p:ph idx="1"/>
          </p:nvPr>
        </p:nvSpPr>
        <p:spPr>
          <a:xfrm>
            <a:off x="211873" y="802888"/>
            <a:ext cx="11719932" cy="7772400"/>
          </a:xfrm>
        </p:spPr>
        <p:txBody>
          <a:bodyPr>
            <a:noAutofit/>
          </a:bodyPr>
          <a:lstStyle/>
          <a:p>
            <a:pPr marL="0" indent="0">
              <a:buNone/>
            </a:pPr>
            <a:r>
              <a:rPr lang="en-US" sz="2000" dirty="0"/>
              <a:t>Multinational companies (MNCs) also have some disadvantages, including:</a:t>
            </a:r>
          </a:p>
          <a:p>
            <a:r>
              <a:rPr lang="en-US" sz="2000" dirty="0"/>
              <a:t>Exploitation of resources: MNCs may exploit the natural resources and labor of developing countries to maximize profits, leading to social and environmental degradation, and the marginalization of local communities.</a:t>
            </a:r>
          </a:p>
          <a:p>
            <a:r>
              <a:rPr lang="en-US" sz="2000" dirty="0"/>
              <a:t>Unequal distribution of benefits: MNCs may bring jobs and investment to developing countries, but the benefits may not be equitably distributed, and many workers may be paid low wages and work in poor conditions.</a:t>
            </a:r>
          </a:p>
          <a:p>
            <a:r>
              <a:rPr lang="en-US" sz="2000" dirty="0"/>
              <a:t>Threat to local businesses: MNCs may pose a threat to local businesses, particularly small and medium-sized enterprises, which may not have the resources or expertise to compete with the large scale and global reach of MNCs.</a:t>
            </a:r>
          </a:p>
          <a:p>
            <a:r>
              <a:rPr lang="en-US" sz="2000" dirty="0"/>
              <a:t>Cultural homogenization: MNCs may promote cultural homogenization and the erosion of local traditions and values, as they introduce their products and services, and cultural norms to new markets.</a:t>
            </a:r>
          </a:p>
          <a:p>
            <a:r>
              <a:rPr lang="en-US" sz="2000" dirty="0"/>
              <a:t>Political influence: MNCs may exert undue influence on the political process in the countries where they operate, particularly in developing countries where corruption and weak governance are prevalent.</a:t>
            </a:r>
          </a:p>
          <a:p>
            <a:r>
              <a:rPr lang="en-US" sz="2000" dirty="0"/>
              <a:t>Environmental degradation: MNCs may have a negative impact on the environment, as they may engage in activities such as deforestation, pollution, and overexploitation of natural resources, which can have long-term negative consequences for the local ecosystem and the global environment.</a:t>
            </a:r>
          </a:p>
          <a:p>
            <a:r>
              <a:rPr lang="en-US" sz="2000" dirty="0"/>
              <a:t>Transfer pricing and tax evasion: MNCs may use transfer pricing and other tax avoidance strategies to minimize their tax liabilities in the countries where they operate, leading to a loss of revenue for the host government.</a:t>
            </a:r>
          </a:p>
          <a:p>
            <a:pPr marL="0" indent="0">
              <a:buNone/>
            </a:pPr>
            <a:r>
              <a:rPr lang="en-US" sz="2000" dirty="0" smtClean="0"/>
              <a:t>Overall, multinational companies can bring significant benefits, but they also have the potential to create significant problems and challenges in the countries where they operate, particularly in developing countries where the regulatory environment may be weak.</a:t>
            </a:r>
          </a:p>
          <a:p>
            <a:endParaRPr lang="en-US" sz="2000" dirty="0"/>
          </a:p>
        </p:txBody>
      </p:sp>
    </p:spTree>
    <p:extLst>
      <p:ext uri="{BB962C8B-B14F-4D97-AF65-F5344CB8AC3E}">
        <p14:creationId xmlns:p14="http://schemas.microsoft.com/office/powerpoint/2010/main" val="875096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1255</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Multinational Companies</vt:lpstr>
      <vt:lpstr>PowerPoint Presentation</vt:lpstr>
      <vt:lpstr>Definitions of Multinational companies</vt:lpstr>
      <vt:lpstr>Examples of Multinational companies</vt:lpstr>
      <vt:lpstr>PowerPoint Presentation</vt:lpstr>
      <vt:lpstr>Features of Multinational Companies</vt:lpstr>
      <vt:lpstr>Advantages of Multinational Companies</vt:lpstr>
      <vt:lpstr>Disadvantages of multinational companies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Companies</dc:title>
  <dc:creator>Microsoft account</dc:creator>
  <cp:lastModifiedBy>Microsoft account</cp:lastModifiedBy>
  <cp:revision>6</cp:revision>
  <dcterms:created xsi:type="dcterms:W3CDTF">2023-03-23T15:57:58Z</dcterms:created>
  <dcterms:modified xsi:type="dcterms:W3CDTF">2023-03-23T18:04:20Z</dcterms:modified>
</cp:coreProperties>
</file>