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4" r:id="rId5"/>
    <p:sldId id="259" r:id="rId6"/>
    <p:sldId id="260" r:id="rId7"/>
    <p:sldId id="263" r:id="rId8"/>
    <p:sldId id="261" r:id="rId9"/>
    <p:sldId id="265" r:id="rId10"/>
    <p:sldId id="262" r:id="rId11"/>
  </p:sldIdLst>
  <p:sldSz cx="12192000" cy="6858000"/>
  <p:notesSz cx="6858000" cy="9144000"/>
  <p:defaultTextStyle>
    <a:defPPr>
      <a:defRPr lang="en-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3" d="100"/>
          <a:sy n="63" d="100"/>
        </p:scale>
        <p:origin x="10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45BE7-4AB7-EEAB-BF09-D806F4F5620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DK"/>
          </a:p>
        </p:txBody>
      </p:sp>
      <p:sp>
        <p:nvSpPr>
          <p:cNvPr id="3" name="Subtitle 2">
            <a:extLst>
              <a:ext uri="{FF2B5EF4-FFF2-40B4-BE49-F238E27FC236}">
                <a16:creationId xmlns:a16="http://schemas.microsoft.com/office/drawing/2014/main" id="{E90C794D-0BA6-2EA8-2D38-7C5EEE60B8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DK"/>
          </a:p>
        </p:txBody>
      </p:sp>
      <p:sp>
        <p:nvSpPr>
          <p:cNvPr id="4" name="Date Placeholder 3">
            <a:extLst>
              <a:ext uri="{FF2B5EF4-FFF2-40B4-BE49-F238E27FC236}">
                <a16:creationId xmlns:a16="http://schemas.microsoft.com/office/drawing/2014/main" id="{490E9233-2765-30F0-05B1-4D96D32FAEF7}"/>
              </a:ext>
            </a:extLst>
          </p:cNvPr>
          <p:cNvSpPr>
            <a:spLocks noGrp="1"/>
          </p:cNvSpPr>
          <p:nvPr>
            <p:ph type="dt" sz="half" idx="10"/>
          </p:nvPr>
        </p:nvSpPr>
        <p:spPr/>
        <p:txBody>
          <a:bodyPr/>
          <a:lstStyle/>
          <a:p>
            <a:fld id="{A5FE48A8-C67A-4592-9CA0-2712CEB25A63}" type="datetimeFigureOut">
              <a:rPr lang="en-DK" smtClean="0"/>
              <a:t>08/02/2025</a:t>
            </a:fld>
            <a:endParaRPr lang="en-DK"/>
          </a:p>
        </p:txBody>
      </p:sp>
      <p:sp>
        <p:nvSpPr>
          <p:cNvPr id="5" name="Footer Placeholder 4">
            <a:extLst>
              <a:ext uri="{FF2B5EF4-FFF2-40B4-BE49-F238E27FC236}">
                <a16:creationId xmlns:a16="http://schemas.microsoft.com/office/drawing/2014/main" id="{BD0BEB66-9CE5-87F9-511A-E6288FF7B63E}"/>
              </a:ext>
            </a:extLst>
          </p:cNvPr>
          <p:cNvSpPr>
            <a:spLocks noGrp="1"/>
          </p:cNvSpPr>
          <p:nvPr>
            <p:ph type="ftr" sz="quarter" idx="11"/>
          </p:nvPr>
        </p:nvSpPr>
        <p:spPr/>
        <p:txBody>
          <a:bodyPr/>
          <a:lstStyle/>
          <a:p>
            <a:endParaRPr lang="en-DK"/>
          </a:p>
        </p:txBody>
      </p:sp>
      <p:sp>
        <p:nvSpPr>
          <p:cNvPr id="6" name="Slide Number Placeholder 5">
            <a:extLst>
              <a:ext uri="{FF2B5EF4-FFF2-40B4-BE49-F238E27FC236}">
                <a16:creationId xmlns:a16="http://schemas.microsoft.com/office/drawing/2014/main" id="{B27DF549-1E54-6188-9C31-1037ADFF3713}"/>
              </a:ext>
            </a:extLst>
          </p:cNvPr>
          <p:cNvSpPr>
            <a:spLocks noGrp="1"/>
          </p:cNvSpPr>
          <p:nvPr>
            <p:ph type="sldNum" sz="quarter" idx="12"/>
          </p:nvPr>
        </p:nvSpPr>
        <p:spPr/>
        <p:txBody>
          <a:bodyPr/>
          <a:lstStyle/>
          <a:p>
            <a:fld id="{545D3D3D-B4B9-4CA1-ACAE-F87E0BEDBE73}" type="slidenum">
              <a:rPr lang="en-DK" smtClean="0"/>
              <a:t>‹#›</a:t>
            </a:fld>
            <a:endParaRPr lang="en-DK"/>
          </a:p>
        </p:txBody>
      </p:sp>
    </p:spTree>
    <p:extLst>
      <p:ext uri="{BB962C8B-B14F-4D97-AF65-F5344CB8AC3E}">
        <p14:creationId xmlns:p14="http://schemas.microsoft.com/office/powerpoint/2010/main" val="2840826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CC3E0-9A24-C01C-2124-C1E5530E7EB0}"/>
              </a:ext>
            </a:extLst>
          </p:cNvPr>
          <p:cNvSpPr>
            <a:spLocks noGrp="1"/>
          </p:cNvSpPr>
          <p:nvPr>
            <p:ph type="title"/>
          </p:nvPr>
        </p:nvSpPr>
        <p:spPr/>
        <p:txBody>
          <a:bodyPr/>
          <a:lstStyle/>
          <a:p>
            <a:r>
              <a:rPr lang="en-US"/>
              <a:t>Click to edit Master title style</a:t>
            </a:r>
            <a:endParaRPr lang="en-DK"/>
          </a:p>
        </p:txBody>
      </p:sp>
      <p:sp>
        <p:nvSpPr>
          <p:cNvPr id="3" name="Vertical Text Placeholder 2">
            <a:extLst>
              <a:ext uri="{FF2B5EF4-FFF2-40B4-BE49-F238E27FC236}">
                <a16:creationId xmlns:a16="http://schemas.microsoft.com/office/drawing/2014/main" id="{5AA147A3-D612-308A-1BE7-54B24E7A27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K"/>
          </a:p>
        </p:txBody>
      </p:sp>
      <p:sp>
        <p:nvSpPr>
          <p:cNvPr id="4" name="Date Placeholder 3">
            <a:extLst>
              <a:ext uri="{FF2B5EF4-FFF2-40B4-BE49-F238E27FC236}">
                <a16:creationId xmlns:a16="http://schemas.microsoft.com/office/drawing/2014/main" id="{D59981E0-674A-8B3C-2503-600DA770BA7E}"/>
              </a:ext>
            </a:extLst>
          </p:cNvPr>
          <p:cNvSpPr>
            <a:spLocks noGrp="1"/>
          </p:cNvSpPr>
          <p:nvPr>
            <p:ph type="dt" sz="half" idx="10"/>
          </p:nvPr>
        </p:nvSpPr>
        <p:spPr/>
        <p:txBody>
          <a:bodyPr/>
          <a:lstStyle/>
          <a:p>
            <a:fld id="{A5FE48A8-C67A-4592-9CA0-2712CEB25A63}" type="datetimeFigureOut">
              <a:rPr lang="en-DK" smtClean="0"/>
              <a:t>08/02/2025</a:t>
            </a:fld>
            <a:endParaRPr lang="en-DK"/>
          </a:p>
        </p:txBody>
      </p:sp>
      <p:sp>
        <p:nvSpPr>
          <p:cNvPr id="5" name="Footer Placeholder 4">
            <a:extLst>
              <a:ext uri="{FF2B5EF4-FFF2-40B4-BE49-F238E27FC236}">
                <a16:creationId xmlns:a16="http://schemas.microsoft.com/office/drawing/2014/main" id="{4FFD83EA-F9D5-79FF-4979-6A60065AA894}"/>
              </a:ext>
            </a:extLst>
          </p:cNvPr>
          <p:cNvSpPr>
            <a:spLocks noGrp="1"/>
          </p:cNvSpPr>
          <p:nvPr>
            <p:ph type="ftr" sz="quarter" idx="11"/>
          </p:nvPr>
        </p:nvSpPr>
        <p:spPr/>
        <p:txBody>
          <a:bodyPr/>
          <a:lstStyle/>
          <a:p>
            <a:endParaRPr lang="en-DK"/>
          </a:p>
        </p:txBody>
      </p:sp>
      <p:sp>
        <p:nvSpPr>
          <p:cNvPr id="6" name="Slide Number Placeholder 5">
            <a:extLst>
              <a:ext uri="{FF2B5EF4-FFF2-40B4-BE49-F238E27FC236}">
                <a16:creationId xmlns:a16="http://schemas.microsoft.com/office/drawing/2014/main" id="{AFEC73BD-6F39-4624-DDB7-C3FB2BBA8C3E}"/>
              </a:ext>
            </a:extLst>
          </p:cNvPr>
          <p:cNvSpPr>
            <a:spLocks noGrp="1"/>
          </p:cNvSpPr>
          <p:nvPr>
            <p:ph type="sldNum" sz="quarter" idx="12"/>
          </p:nvPr>
        </p:nvSpPr>
        <p:spPr/>
        <p:txBody>
          <a:bodyPr/>
          <a:lstStyle/>
          <a:p>
            <a:fld id="{545D3D3D-B4B9-4CA1-ACAE-F87E0BEDBE73}" type="slidenum">
              <a:rPr lang="en-DK" smtClean="0"/>
              <a:t>‹#›</a:t>
            </a:fld>
            <a:endParaRPr lang="en-DK"/>
          </a:p>
        </p:txBody>
      </p:sp>
    </p:spTree>
    <p:extLst>
      <p:ext uri="{BB962C8B-B14F-4D97-AF65-F5344CB8AC3E}">
        <p14:creationId xmlns:p14="http://schemas.microsoft.com/office/powerpoint/2010/main" val="68637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787183-F50D-3A2F-D6DB-8FC194E3396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DK"/>
          </a:p>
        </p:txBody>
      </p:sp>
      <p:sp>
        <p:nvSpPr>
          <p:cNvPr id="3" name="Vertical Text Placeholder 2">
            <a:extLst>
              <a:ext uri="{FF2B5EF4-FFF2-40B4-BE49-F238E27FC236}">
                <a16:creationId xmlns:a16="http://schemas.microsoft.com/office/drawing/2014/main" id="{209C79C7-1D53-AF5D-12CD-2743BD461DA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K"/>
          </a:p>
        </p:txBody>
      </p:sp>
      <p:sp>
        <p:nvSpPr>
          <p:cNvPr id="4" name="Date Placeholder 3">
            <a:extLst>
              <a:ext uri="{FF2B5EF4-FFF2-40B4-BE49-F238E27FC236}">
                <a16:creationId xmlns:a16="http://schemas.microsoft.com/office/drawing/2014/main" id="{1D859D99-08C5-BBC9-792F-F5B0CEF5A51C}"/>
              </a:ext>
            </a:extLst>
          </p:cNvPr>
          <p:cNvSpPr>
            <a:spLocks noGrp="1"/>
          </p:cNvSpPr>
          <p:nvPr>
            <p:ph type="dt" sz="half" idx="10"/>
          </p:nvPr>
        </p:nvSpPr>
        <p:spPr/>
        <p:txBody>
          <a:bodyPr/>
          <a:lstStyle/>
          <a:p>
            <a:fld id="{A5FE48A8-C67A-4592-9CA0-2712CEB25A63}" type="datetimeFigureOut">
              <a:rPr lang="en-DK" smtClean="0"/>
              <a:t>08/02/2025</a:t>
            </a:fld>
            <a:endParaRPr lang="en-DK"/>
          </a:p>
        </p:txBody>
      </p:sp>
      <p:sp>
        <p:nvSpPr>
          <p:cNvPr id="5" name="Footer Placeholder 4">
            <a:extLst>
              <a:ext uri="{FF2B5EF4-FFF2-40B4-BE49-F238E27FC236}">
                <a16:creationId xmlns:a16="http://schemas.microsoft.com/office/drawing/2014/main" id="{A91EA8AC-3479-942C-2F39-411489F47B81}"/>
              </a:ext>
            </a:extLst>
          </p:cNvPr>
          <p:cNvSpPr>
            <a:spLocks noGrp="1"/>
          </p:cNvSpPr>
          <p:nvPr>
            <p:ph type="ftr" sz="quarter" idx="11"/>
          </p:nvPr>
        </p:nvSpPr>
        <p:spPr/>
        <p:txBody>
          <a:bodyPr/>
          <a:lstStyle/>
          <a:p>
            <a:endParaRPr lang="en-DK"/>
          </a:p>
        </p:txBody>
      </p:sp>
      <p:sp>
        <p:nvSpPr>
          <p:cNvPr id="6" name="Slide Number Placeholder 5">
            <a:extLst>
              <a:ext uri="{FF2B5EF4-FFF2-40B4-BE49-F238E27FC236}">
                <a16:creationId xmlns:a16="http://schemas.microsoft.com/office/drawing/2014/main" id="{F3C1B679-BB65-3977-E436-D2845007FA48}"/>
              </a:ext>
            </a:extLst>
          </p:cNvPr>
          <p:cNvSpPr>
            <a:spLocks noGrp="1"/>
          </p:cNvSpPr>
          <p:nvPr>
            <p:ph type="sldNum" sz="quarter" idx="12"/>
          </p:nvPr>
        </p:nvSpPr>
        <p:spPr/>
        <p:txBody>
          <a:bodyPr/>
          <a:lstStyle/>
          <a:p>
            <a:fld id="{545D3D3D-B4B9-4CA1-ACAE-F87E0BEDBE73}" type="slidenum">
              <a:rPr lang="en-DK" smtClean="0"/>
              <a:t>‹#›</a:t>
            </a:fld>
            <a:endParaRPr lang="en-DK"/>
          </a:p>
        </p:txBody>
      </p:sp>
    </p:spTree>
    <p:extLst>
      <p:ext uri="{BB962C8B-B14F-4D97-AF65-F5344CB8AC3E}">
        <p14:creationId xmlns:p14="http://schemas.microsoft.com/office/powerpoint/2010/main" val="3938353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88C7C-B95D-73D6-7092-433D8A01BA6E}"/>
              </a:ext>
            </a:extLst>
          </p:cNvPr>
          <p:cNvSpPr>
            <a:spLocks noGrp="1"/>
          </p:cNvSpPr>
          <p:nvPr>
            <p:ph type="title"/>
          </p:nvPr>
        </p:nvSpPr>
        <p:spPr/>
        <p:txBody>
          <a:bodyPr/>
          <a:lstStyle/>
          <a:p>
            <a:r>
              <a:rPr lang="en-US"/>
              <a:t>Click to edit Master title style</a:t>
            </a:r>
            <a:endParaRPr lang="en-DK"/>
          </a:p>
        </p:txBody>
      </p:sp>
      <p:sp>
        <p:nvSpPr>
          <p:cNvPr id="3" name="Content Placeholder 2">
            <a:extLst>
              <a:ext uri="{FF2B5EF4-FFF2-40B4-BE49-F238E27FC236}">
                <a16:creationId xmlns:a16="http://schemas.microsoft.com/office/drawing/2014/main" id="{14E6412A-AFF8-5987-5A25-0041E886A0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K"/>
          </a:p>
        </p:txBody>
      </p:sp>
      <p:sp>
        <p:nvSpPr>
          <p:cNvPr id="4" name="Date Placeholder 3">
            <a:extLst>
              <a:ext uri="{FF2B5EF4-FFF2-40B4-BE49-F238E27FC236}">
                <a16:creationId xmlns:a16="http://schemas.microsoft.com/office/drawing/2014/main" id="{78E1C2B7-C604-2476-39A3-F94168C6A796}"/>
              </a:ext>
            </a:extLst>
          </p:cNvPr>
          <p:cNvSpPr>
            <a:spLocks noGrp="1"/>
          </p:cNvSpPr>
          <p:nvPr>
            <p:ph type="dt" sz="half" idx="10"/>
          </p:nvPr>
        </p:nvSpPr>
        <p:spPr/>
        <p:txBody>
          <a:bodyPr/>
          <a:lstStyle/>
          <a:p>
            <a:fld id="{A5FE48A8-C67A-4592-9CA0-2712CEB25A63}" type="datetimeFigureOut">
              <a:rPr lang="en-DK" smtClean="0"/>
              <a:t>08/02/2025</a:t>
            </a:fld>
            <a:endParaRPr lang="en-DK"/>
          </a:p>
        </p:txBody>
      </p:sp>
      <p:sp>
        <p:nvSpPr>
          <p:cNvPr id="5" name="Footer Placeholder 4">
            <a:extLst>
              <a:ext uri="{FF2B5EF4-FFF2-40B4-BE49-F238E27FC236}">
                <a16:creationId xmlns:a16="http://schemas.microsoft.com/office/drawing/2014/main" id="{81DBB7E9-AD5B-89D5-E527-51BC23131690}"/>
              </a:ext>
            </a:extLst>
          </p:cNvPr>
          <p:cNvSpPr>
            <a:spLocks noGrp="1"/>
          </p:cNvSpPr>
          <p:nvPr>
            <p:ph type="ftr" sz="quarter" idx="11"/>
          </p:nvPr>
        </p:nvSpPr>
        <p:spPr/>
        <p:txBody>
          <a:bodyPr/>
          <a:lstStyle/>
          <a:p>
            <a:endParaRPr lang="en-DK"/>
          </a:p>
        </p:txBody>
      </p:sp>
      <p:sp>
        <p:nvSpPr>
          <p:cNvPr id="6" name="Slide Number Placeholder 5">
            <a:extLst>
              <a:ext uri="{FF2B5EF4-FFF2-40B4-BE49-F238E27FC236}">
                <a16:creationId xmlns:a16="http://schemas.microsoft.com/office/drawing/2014/main" id="{339FE50A-199E-D6F8-F481-456BC554AACD}"/>
              </a:ext>
            </a:extLst>
          </p:cNvPr>
          <p:cNvSpPr>
            <a:spLocks noGrp="1"/>
          </p:cNvSpPr>
          <p:nvPr>
            <p:ph type="sldNum" sz="quarter" idx="12"/>
          </p:nvPr>
        </p:nvSpPr>
        <p:spPr/>
        <p:txBody>
          <a:bodyPr/>
          <a:lstStyle/>
          <a:p>
            <a:fld id="{545D3D3D-B4B9-4CA1-ACAE-F87E0BEDBE73}" type="slidenum">
              <a:rPr lang="en-DK" smtClean="0"/>
              <a:t>‹#›</a:t>
            </a:fld>
            <a:endParaRPr lang="en-DK"/>
          </a:p>
        </p:txBody>
      </p:sp>
    </p:spTree>
    <p:extLst>
      <p:ext uri="{BB962C8B-B14F-4D97-AF65-F5344CB8AC3E}">
        <p14:creationId xmlns:p14="http://schemas.microsoft.com/office/powerpoint/2010/main" val="3196762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6F79B-9A92-188B-722D-9D41AA900F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DK"/>
          </a:p>
        </p:txBody>
      </p:sp>
      <p:sp>
        <p:nvSpPr>
          <p:cNvPr id="3" name="Text Placeholder 2">
            <a:extLst>
              <a:ext uri="{FF2B5EF4-FFF2-40B4-BE49-F238E27FC236}">
                <a16:creationId xmlns:a16="http://schemas.microsoft.com/office/drawing/2014/main" id="{2B9F15A8-2392-0991-7F8A-9B3435655A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1C38B3-079D-E7E3-6E74-90C5AE4E3006}"/>
              </a:ext>
            </a:extLst>
          </p:cNvPr>
          <p:cNvSpPr>
            <a:spLocks noGrp="1"/>
          </p:cNvSpPr>
          <p:nvPr>
            <p:ph type="dt" sz="half" idx="10"/>
          </p:nvPr>
        </p:nvSpPr>
        <p:spPr/>
        <p:txBody>
          <a:bodyPr/>
          <a:lstStyle/>
          <a:p>
            <a:fld id="{A5FE48A8-C67A-4592-9CA0-2712CEB25A63}" type="datetimeFigureOut">
              <a:rPr lang="en-DK" smtClean="0"/>
              <a:t>08/02/2025</a:t>
            </a:fld>
            <a:endParaRPr lang="en-DK"/>
          </a:p>
        </p:txBody>
      </p:sp>
      <p:sp>
        <p:nvSpPr>
          <p:cNvPr id="5" name="Footer Placeholder 4">
            <a:extLst>
              <a:ext uri="{FF2B5EF4-FFF2-40B4-BE49-F238E27FC236}">
                <a16:creationId xmlns:a16="http://schemas.microsoft.com/office/drawing/2014/main" id="{11678901-7075-0E04-5073-81F6F76255FA}"/>
              </a:ext>
            </a:extLst>
          </p:cNvPr>
          <p:cNvSpPr>
            <a:spLocks noGrp="1"/>
          </p:cNvSpPr>
          <p:nvPr>
            <p:ph type="ftr" sz="quarter" idx="11"/>
          </p:nvPr>
        </p:nvSpPr>
        <p:spPr/>
        <p:txBody>
          <a:bodyPr/>
          <a:lstStyle/>
          <a:p>
            <a:endParaRPr lang="en-DK"/>
          </a:p>
        </p:txBody>
      </p:sp>
      <p:sp>
        <p:nvSpPr>
          <p:cNvPr id="6" name="Slide Number Placeholder 5">
            <a:extLst>
              <a:ext uri="{FF2B5EF4-FFF2-40B4-BE49-F238E27FC236}">
                <a16:creationId xmlns:a16="http://schemas.microsoft.com/office/drawing/2014/main" id="{203B97F3-8300-29B7-F7A3-4D67728A4EF0}"/>
              </a:ext>
            </a:extLst>
          </p:cNvPr>
          <p:cNvSpPr>
            <a:spLocks noGrp="1"/>
          </p:cNvSpPr>
          <p:nvPr>
            <p:ph type="sldNum" sz="quarter" idx="12"/>
          </p:nvPr>
        </p:nvSpPr>
        <p:spPr/>
        <p:txBody>
          <a:bodyPr/>
          <a:lstStyle/>
          <a:p>
            <a:fld id="{545D3D3D-B4B9-4CA1-ACAE-F87E0BEDBE73}" type="slidenum">
              <a:rPr lang="en-DK" smtClean="0"/>
              <a:t>‹#›</a:t>
            </a:fld>
            <a:endParaRPr lang="en-DK"/>
          </a:p>
        </p:txBody>
      </p:sp>
    </p:spTree>
    <p:extLst>
      <p:ext uri="{BB962C8B-B14F-4D97-AF65-F5344CB8AC3E}">
        <p14:creationId xmlns:p14="http://schemas.microsoft.com/office/powerpoint/2010/main" val="1940043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BAFD9-2C2F-D4FF-ECAB-17CDA6A3F78C}"/>
              </a:ext>
            </a:extLst>
          </p:cNvPr>
          <p:cNvSpPr>
            <a:spLocks noGrp="1"/>
          </p:cNvSpPr>
          <p:nvPr>
            <p:ph type="title"/>
          </p:nvPr>
        </p:nvSpPr>
        <p:spPr/>
        <p:txBody>
          <a:bodyPr/>
          <a:lstStyle/>
          <a:p>
            <a:r>
              <a:rPr lang="en-US"/>
              <a:t>Click to edit Master title style</a:t>
            </a:r>
            <a:endParaRPr lang="en-DK"/>
          </a:p>
        </p:txBody>
      </p:sp>
      <p:sp>
        <p:nvSpPr>
          <p:cNvPr id="3" name="Content Placeholder 2">
            <a:extLst>
              <a:ext uri="{FF2B5EF4-FFF2-40B4-BE49-F238E27FC236}">
                <a16:creationId xmlns:a16="http://schemas.microsoft.com/office/drawing/2014/main" id="{481AFBDB-1A30-D7AF-2C67-7C045B795E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K"/>
          </a:p>
        </p:txBody>
      </p:sp>
      <p:sp>
        <p:nvSpPr>
          <p:cNvPr id="4" name="Content Placeholder 3">
            <a:extLst>
              <a:ext uri="{FF2B5EF4-FFF2-40B4-BE49-F238E27FC236}">
                <a16:creationId xmlns:a16="http://schemas.microsoft.com/office/drawing/2014/main" id="{C24C348A-9823-D723-CFAB-A1128671624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K"/>
          </a:p>
        </p:txBody>
      </p:sp>
      <p:sp>
        <p:nvSpPr>
          <p:cNvPr id="5" name="Date Placeholder 4">
            <a:extLst>
              <a:ext uri="{FF2B5EF4-FFF2-40B4-BE49-F238E27FC236}">
                <a16:creationId xmlns:a16="http://schemas.microsoft.com/office/drawing/2014/main" id="{141C0584-2DDC-3BE1-1A67-12EB984BF622}"/>
              </a:ext>
            </a:extLst>
          </p:cNvPr>
          <p:cNvSpPr>
            <a:spLocks noGrp="1"/>
          </p:cNvSpPr>
          <p:nvPr>
            <p:ph type="dt" sz="half" idx="10"/>
          </p:nvPr>
        </p:nvSpPr>
        <p:spPr/>
        <p:txBody>
          <a:bodyPr/>
          <a:lstStyle/>
          <a:p>
            <a:fld id="{A5FE48A8-C67A-4592-9CA0-2712CEB25A63}" type="datetimeFigureOut">
              <a:rPr lang="en-DK" smtClean="0"/>
              <a:t>08/02/2025</a:t>
            </a:fld>
            <a:endParaRPr lang="en-DK"/>
          </a:p>
        </p:txBody>
      </p:sp>
      <p:sp>
        <p:nvSpPr>
          <p:cNvPr id="6" name="Footer Placeholder 5">
            <a:extLst>
              <a:ext uri="{FF2B5EF4-FFF2-40B4-BE49-F238E27FC236}">
                <a16:creationId xmlns:a16="http://schemas.microsoft.com/office/drawing/2014/main" id="{30984D53-CE89-86D5-36C3-F8B58E3B07D4}"/>
              </a:ext>
            </a:extLst>
          </p:cNvPr>
          <p:cNvSpPr>
            <a:spLocks noGrp="1"/>
          </p:cNvSpPr>
          <p:nvPr>
            <p:ph type="ftr" sz="quarter" idx="11"/>
          </p:nvPr>
        </p:nvSpPr>
        <p:spPr/>
        <p:txBody>
          <a:bodyPr/>
          <a:lstStyle/>
          <a:p>
            <a:endParaRPr lang="en-DK"/>
          </a:p>
        </p:txBody>
      </p:sp>
      <p:sp>
        <p:nvSpPr>
          <p:cNvPr id="7" name="Slide Number Placeholder 6">
            <a:extLst>
              <a:ext uri="{FF2B5EF4-FFF2-40B4-BE49-F238E27FC236}">
                <a16:creationId xmlns:a16="http://schemas.microsoft.com/office/drawing/2014/main" id="{D122A5D6-FA73-D73C-0181-C4DDC4FFDBD6}"/>
              </a:ext>
            </a:extLst>
          </p:cNvPr>
          <p:cNvSpPr>
            <a:spLocks noGrp="1"/>
          </p:cNvSpPr>
          <p:nvPr>
            <p:ph type="sldNum" sz="quarter" idx="12"/>
          </p:nvPr>
        </p:nvSpPr>
        <p:spPr/>
        <p:txBody>
          <a:bodyPr/>
          <a:lstStyle/>
          <a:p>
            <a:fld id="{545D3D3D-B4B9-4CA1-ACAE-F87E0BEDBE73}" type="slidenum">
              <a:rPr lang="en-DK" smtClean="0"/>
              <a:t>‹#›</a:t>
            </a:fld>
            <a:endParaRPr lang="en-DK"/>
          </a:p>
        </p:txBody>
      </p:sp>
    </p:spTree>
    <p:extLst>
      <p:ext uri="{BB962C8B-B14F-4D97-AF65-F5344CB8AC3E}">
        <p14:creationId xmlns:p14="http://schemas.microsoft.com/office/powerpoint/2010/main" val="1945723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6B87A-7099-0B4A-0C24-B70A4CF7A7A3}"/>
              </a:ext>
            </a:extLst>
          </p:cNvPr>
          <p:cNvSpPr>
            <a:spLocks noGrp="1"/>
          </p:cNvSpPr>
          <p:nvPr>
            <p:ph type="title"/>
          </p:nvPr>
        </p:nvSpPr>
        <p:spPr>
          <a:xfrm>
            <a:off x="839788" y="365125"/>
            <a:ext cx="10515600" cy="1325563"/>
          </a:xfrm>
        </p:spPr>
        <p:txBody>
          <a:bodyPr/>
          <a:lstStyle/>
          <a:p>
            <a:r>
              <a:rPr lang="en-US"/>
              <a:t>Click to edit Master title style</a:t>
            </a:r>
            <a:endParaRPr lang="en-DK"/>
          </a:p>
        </p:txBody>
      </p:sp>
      <p:sp>
        <p:nvSpPr>
          <p:cNvPr id="3" name="Text Placeholder 2">
            <a:extLst>
              <a:ext uri="{FF2B5EF4-FFF2-40B4-BE49-F238E27FC236}">
                <a16:creationId xmlns:a16="http://schemas.microsoft.com/office/drawing/2014/main" id="{8A545F29-3C0D-D274-F71E-30843BF325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7CC8CC-B09D-7257-A987-EB0CACBC91E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K"/>
          </a:p>
        </p:txBody>
      </p:sp>
      <p:sp>
        <p:nvSpPr>
          <p:cNvPr id="5" name="Text Placeholder 4">
            <a:extLst>
              <a:ext uri="{FF2B5EF4-FFF2-40B4-BE49-F238E27FC236}">
                <a16:creationId xmlns:a16="http://schemas.microsoft.com/office/drawing/2014/main" id="{34EE6A6B-F0BC-1D63-292F-B26B172C9E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89DD5D-1434-B567-20F6-816D8DD3DEB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K"/>
          </a:p>
        </p:txBody>
      </p:sp>
      <p:sp>
        <p:nvSpPr>
          <p:cNvPr id="7" name="Date Placeholder 6">
            <a:extLst>
              <a:ext uri="{FF2B5EF4-FFF2-40B4-BE49-F238E27FC236}">
                <a16:creationId xmlns:a16="http://schemas.microsoft.com/office/drawing/2014/main" id="{9A0A38D3-B74F-FE9E-A830-9EF382187749}"/>
              </a:ext>
            </a:extLst>
          </p:cNvPr>
          <p:cNvSpPr>
            <a:spLocks noGrp="1"/>
          </p:cNvSpPr>
          <p:nvPr>
            <p:ph type="dt" sz="half" idx="10"/>
          </p:nvPr>
        </p:nvSpPr>
        <p:spPr/>
        <p:txBody>
          <a:bodyPr/>
          <a:lstStyle/>
          <a:p>
            <a:fld id="{A5FE48A8-C67A-4592-9CA0-2712CEB25A63}" type="datetimeFigureOut">
              <a:rPr lang="en-DK" smtClean="0"/>
              <a:t>08/02/2025</a:t>
            </a:fld>
            <a:endParaRPr lang="en-DK"/>
          </a:p>
        </p:txBody>
      </p:sp>
      <p:sp>
        <p:nvSpPr>
          <p:cNvPr id="8" name="Footer Placeholder 7">
            <a:extLst>
              <a:ext uri="{FF2B5EF4-FFF2-40B4-BE49-F238E27FC236}">
                <a16:creationId xmlns:a16="http://schemas.microsoft.com/office/drawing/2014/main" id="{81977F8E-EF71-FD2A-374B-9CFE66E5B565}"/>
              </a:ext>
            </a:extLst>
          </p:cNvPr>
          <p:cNvSpPr>
            <a:spLocks noGrp="1"/>
          </p:cNvSpPr>
          <p:nvPr>
            <p:ph type="ftr" sz="quarter" idx="11"/>
          </p:nvPr>
        </p:nvSpPr>
        <p:spPr/>
        <p:txBody>
          <a:bodyPr/>
          <a:lstStyle/>
          <a:p>
            <a:endParaRPr lang="en-DK"/>
          </a:p>
        </p:txBody>
      </p:sp>
      <p:sp>
        <p:nvSpPr>
          <p:cNvPr id="9" name="Slide Number Placeholder 8">
            <a:extLst>
              <a:ext uri="{FF2B5EF4-FFF2-40B4-BE49-F238E27FC236}">
                <a16:creationId xmlns:a16="http://schemas.microsoft.com/office/drawing/2014/main" id="{33903510-210A-EB1C-C8B6-239A414F121D}"/>
              </a:ext>
            </a:extLst>
          </p:cNvPr>
          <p:cNvSpPr>
            <a:spLocks noGrp="1"/>
          </p:cNvSpPr>
          <p:nvPr>
            <p:ph type="sldNum" sz="quarter" idx="12"/>
          </p:nvPr>
        </p:nvSpPr>
        <p:spPr/>
        <p:txBody>
          <a:bodyPr/>
          <a:lstStyle/>
          <a:p>
            <a:fld id="{545D3D3D-B4B9-4CA1-ACAE-F87E0BEDBE73}" type="slidenum">
              <a:rPr lang="en-DK" smtClean="0"/>
              <a:t>‹#›</a:t>
            </a:fld>
            <a:endParaRPr lang="en-DK"/>
          </a:p>
        </p:txBody>
      </p:sp>
    </p:spTree>
    <p:extLst>
      <p:ext uri="{BB962C8B-B14F-4D97-AF65-F5344CB8AC3E}">
        <p14:creationId xmlns:p14="http://schemas.microsoft.com/office/powerpoint/2010/main" val="579682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B797E-B5CA-728A-FE7B-3DEE6B24453C}"/>
              </a:ext>
            </a:extLst>
          </p:cNvPr>
          <p:cNvSpPr>
            <a:spLocks noGrp="1"/>
          </p:cNvSpPr>
          <p:nvPr>
            <p:ph type="title"/>
          </p:nvPr>
        </p:nvSpPr>
        <p:spPr/>
        <p:txBody>
          <a:bodyPr/>
          <a:lstStyle/>
          <a:p>
            <a:r>
              <a:rPr lang="en-US"/>
              <a:t>Click to edit Master title style</a:t>
            </a:r>
            <a:endParaRPr lang="en-DK"/>
          </a:p>
        </p:txBody>
      </p:sp>
      <p:sp>
        <p:nvSpPr>
          <p:cNvPr id="3" name="Date Placeholder 2">
            <a:extLst>
              <a:ext uri="{FF2B5EF4-FFF2-40B4-BE49-F238E27FC236}">
                <a16:creationId xmlns:a16="http://schemas.microsoft.com/office/drawing/2014/main" id="{84B767DB-5EE3-EA16-0FD4-67EE23A6C017}"/>
              </a:ext>
            </a:extLst>
          </p:cNvPr>
          <p:cNvSpPr>
            <a:spLocks noGrp="1"/>
          </p:cNvSpPr>
          <p:nvPr>
            <p:ph type="dt" sz="half" idx="10"/>
          </p:nvPr>
        </p:nvSpPr>
        <p:spPr/>
        <p:txBody>
          <a:bodyPr/>
          <a:lstStyle/>
          <a:p>
            <a:fld id="{A5FE48A8-C67A-4592-9CA0-2712CEB25A63}" type="datetimeFigureOut">
              <a:rPr lang="en-DK" smtClean="0"/>
              <a:t>08/02/2025</a:t>
            </a:fld>
            <a:endParaRPr lang="en-DK"/>
          </a:p>
        </p:txBody>
      </p:sp>
      <p:sp>
        <p:nvSpPr>
          <p:cNvPr id="4" name="Footer Placeholder 3">
            <a:extLst>
              <a:ext uri="{FF2B5EF4-FFF2-40B4-BE49-F238E27FC236}">
                <a16:creationId xmlns:a16="http://schemas.microsoft.com/office/drawing/2014/main" id="{2736E865-9DA1-6157-0013-3638F59DF405}"/>
              </a:ext>
            </a:extLst>
          </p:cNvPr>
          <p:cNvSpPr>
            <a:spLocks noGrp="1"/>
          </p:cNvSpPr>
          <p:nvPr>
            <p:ph type="ftr" sz="quarter" idx="11"/>
          </p:nvPr>
        </p:nvSpPr>
        <p:spPr/>
        <p:txBody>
          <a:bodyPr/>
          <a:lstStyle/>
          <a:p>
            <a:endParaRPr lang="en-DK"/>
          </a:p>
        </p:txBody>
      </p:sp>
      <p:sp>
        <p:nvSpPr>
          <p:cNvPr id="5" name="Slide Number Placeholder 4">
            <a:extLst>
              <a:ext uri="{FF2B5EF4-FFF2-40B4-BE49-F238E27FC236}">
                <a16:creationId xmlns:a16="http://schemas.microsoft.com/office/drawing/2014/main" id="{8B93EEBA-EE0C-7035-7D00-FCD692C41C68}"/>
              </a:ext>
            </a:extLst>
          </p:cNvPr>
          <p:cNvSpPr>
            <a:spLocks noGrp="1"/>
          </p:cNvSpPr>
          <p:nvPr>
            <p:ph type="sldNum" sz="quarter" idx="12"/>
          </p:nvPr>
        </p:nvSpPr>
        <p:spPr/>
        <p:txBody>
          <a:bodyPr/>
          <a:lstStyle/>
          <a:p>
            <a:fld id="{545D3D3D-B4B9-4CA1-ACAE-F87E0BEDBE73}" type="slidenum">
              <a:rPr lang="en-DK" smtClean="0"/>
              <a:t>‹#›</a:t>
            </a:fld>
            <a:endParaRPr lang="en-DK"/>
          </a:p>
        </p:txBody>
      </p:sp>
    </p:spTree>
    <p:extLst>
      <p:ext uri="{BB962C8B-B14F-4D97-AF65-F5344CB8AC3E}">
        <p14:creationId xmlns:p14="http://schemas.microsoft.com/office/powerpoint/2010/main" val="2431979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6585827-ED9A-D875-840D-563092709AEE}"/>
              </a:ext>
            </a:extLst>
          </p:cNvPr>
          <p:cNvSpPr>
            <a:spLocks noGrp="1"/>
          </p:cNvSpPr>
          <p:nvPr>
            <p:ph type="dt" sz="half" idx="10"/>
          </p:nvPr>
        </p:nvSpPr>
        <p:spPr/>
        <p:txBody>
          <a:bodyPr/>
          <a:lstStyle/>
          <a:p>
            <a:fld id="{A5FE48A8-C67A-4592-9CA0-2712CEB25A63}" type="datetimeFigureOut">
              <a:rPr lang="en-DK" smtClean="0"/>
              <a:t>08/02/2025</a:t>
            </a:fld>
            <a:endParaRPr lang="en-DK"/>
          </a:p>
        </p:txBody>
      </p:sp>
      <p:sp>
        <p:nvSpPr>
          <p:cNvPr id="3" name="Footer Placeholder 2">
            <a:extLst>
              <a:ext uri="{FF2B5EF4-FFF2-40B4-BE49-F238E27FC236}">
                <a16:creationId xmlns:a16="http://schemas.microsoft.com/office/drawing/2014/main" id="{2C2C7282-FE28-B18C-0241-4B1643F0FE76}"/>
              </a:ext>
            </a:extLst>
          </p:cNvPr>
          <p:cNvSpPr>
            <a:spLocks noGrp="1"/>
          </p:cNvSpPr>
          <p:nvPr>
            <p:ph type="ftr" sz="quarter" idx="11"/>
          </p:nvPr>
        </p:nvSpPr>
        <p:spPr/>
        <p:txBody>
          <a:bodyPr/>
          <a:lstStyle/>
          <a:p>
            <a:endParaRPr lang="en-DK"/>
          </a:p>
        </p:txBody>
      </p:sp>
      <p:sp>
        <p:nvSpPr>
          <p:cNvPr id="4" name="Slide Number Placeholder 3">
            <a:extLst>
              <a:ext uri="{FF2B5EF4-FFF2-40B4-BE49-F238E27FC236}">
                <a16:creationId xmlns:a16="http://schemas.microsoft.com/office/drawing/2014/main" id="{58257FD8-72E1-8858-FCAC-FB173853D7AA}"/>
              </a:ext>
            </a:extLst>
          </p:cNvPr>
          <p:cNvSpPr>
            <a:spLocks noGrp="1"/>
          </p:cNvSpPr>
          <p:nvPr>
            <p:ph type="sldNum" sz="quarter" idx="12"/>
          </p:nvPr>
        </p:nvSpPr>
        <p:spPr/>
        <p:txBody>
          <a:bodyPr/>
          <a:lstStyle/>
          <a:p>
            <a:fld id="{545D3D3D-B4B9-4CA1-ACAE-F87E0BEDBE73}" type="slidenum">
              <a:rPr lang="en-DK" smtClean="0"/>
              <a:t>‹#›</a:t>
            </a:fld>
            <a:endParaRPr lang="en-DK"/>
          </a:p>
        </p:txBody>
      </p:sp>
    </p:spTree>
    <p:extLst>
      <p:ext uri="{BB962C8B-B14F-4D97-AF65-F5344CB8AC3E}">
        <p14:creationId xmlns:p14="http://schemas.microsoft.com/office/powerpoint/2010/main" val="306250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DAD2F-4880-0BF4-3D9D-A050942634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DK"/>
          </a:p>
        </p:txBody>
      </p:sp>
      <p:sp>
        <p:nvSpPr>
          <p:cNvPr id="3" name="Content Placeholder 2">
            <a:extLst>
              <a:ext uri="{FF2B5EF4-FFF2-40B4-BE49-F238E27FC236}">
                <a16:creationId xmlns:a16="http://schemas.microsoft.com/office/drawing/2014/main" id="{C2A93FAF-DACA-6DC3-D7D2-3124911D9C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K"/>
          </a:p>
        </p:txBody>
      </p:sp>
      <p:sp>
        <p:nvSpPr>
          <p:cNvPr id="4" name="Text Placeholder 3">
            <a:extLst>
              <a:ext uri="{FF2B5EF4-FFF2-40B4-BE49-F238E27FC236}">
                <a16:creationId xmlns:a16="http://schemas.microsoft.com/office/drawing/2014/main" id="{17EF27D6-A6A6-3BAB-AC66-E6F3B855A7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81C2E8-57AE-7CD1-2929-44C473728190}"/>
              </a:ext>
            </a:extLst>
          </p:cNvPr>
          <p:cNvSpPr>
            <a:spLocks noGrp="1"/>
          </p:cNvSpPr>
          <p:nvPr>
            <p:ph type="dt" sz="half" idx="10"/>
          </p:nvPr>
        </p:nvSpPr>
        <p:spPr/>
        <p:txBody>
          <a:bodyPr/>
          <a:lstStyle/>
          <a:p>
            <a:fld id="{A5FE48A8-C67A-4592-9CA0-2712CEB25A63}" type="datetimeFigureOut">
              <a:rPr lang="en-DK" smtClean="0"/>
              <a:t>08/02/2025</a:t>
            </a:fld>
            <a:endParaRPr lang="en-DK"/>
          </a:p>
        </p:txBody>
      </p:sp>
      <p:sp>
        <p:nvSpPr>
          <p:cNvPr id="6" name="Footer Placeholder 5">
            <a:extLst>
              <a:ext uri="{FF2B5EF4-FFF2-40B4-BE49-F238E27FC236}">
                <a16:creationId xmlns:a16="http://schemas.microsoft.com/office/drawing/2014/main" id="{C2D536B2-D57B-C398-D6FE-722914D896CF}"/>
              </a:ext>
            </a:extLst>
          </p:cNvPr>
          <p:cNvSpPr>
            <a:spLocks noGrp="1"/>
          </p:cNvSpPr>
          <p:nvPr>
            <p:ph type="ftr" sz="quarter" idx="11"/>
          </p:nvPr>
        </p:nvSpPr>
        <p:spPr/>
        <p:txBody>
          <a:bodyPr/>
          <a:lstStyle/>
          <a:p>
            <a:endParaRPr lang="en-DK"/>
          </a:p>
        </p:txBody>
      </p:sp>
      <p:sp>
        <p:nvSpPr>
          <p:cNvPr id="7" name="Slide Number Placeholder 6">
            <a:extLst>
              <a:ext uri="{FF2B5EF4-FFF2-40B4-BE49-F238E27FC236}">
                <a16:creationId xmlns:a16="http://schemas.microsoft.com/office/drawing/2014/main" id="{5313F035-1543-13F1-86AA-123BC2B41B0F}"/>
              </a:ext>
            </a:extLst>
          </p:cNvPr>
          <p:cNvSpPr>
            <a:spLocks noGrp="1"/>
          </p:cNvSpPr>
          <p:nvPr>
            <p:ph type="sldNum" sz="quarter" idx="12"/>
          </p:nvPr>
        </p:nvSpPr>
        <p:spPr/>
        <p:txBody>
          <a:bodyPr/>
          <a:lstStyle/>
          <a:p>
            <a:fld id="{545D3D3D-B4B9-4CA1-ACAE-F87E0BEDBE73}" type="slidenum">
              <a:rPr lang="en-DK" smtClean="0"/>
              <a:t>‹#›</a:t>
            </a:fld>
            <a:endParaRPr lang="en-DK"/>
          </a:p>
        </p:txBody>
      </p:sp>
    </p:spTree>
    <p:extLst>
      <p:ext uri="{BB962C8B-B14F-4D97-AF65-F5344CB8AC3E}">
        <p14:creationId xmlns:p14="http://schemas.microsoft.com/office/powerpoint/2010/main" val="1736870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09A34-E38A-459B-09A2-B260CC499C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DK"/>
          </a:p>
        </p:txBody>
      </p:sp>
      <p:sp>
        <p:nvSpPr>
          <p:cNvPr id="3" name="Picture Placeholder 2">
            <a:extLst>
              <a:ext uri="{FF2B5EF4-FFF2-40B4-BE49-F238E27FC236}">
                <a16:creationId xmlns:a16="http://schemas.microsoft.com/office/drawing/2014/main" id="{DBB7904D-8FF7-F36A-1554-982F9BF8F8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DK"/>
          </a:p>
        </p:txBody>
      </p:sp>
      <p:sp>
        <p:nvSpPr>
          <p:cNvPr id="4" name="Text Placeholder 3">
            <a:extLst>
              <a:ext uri="{FF2B5EF4-FFF2-40B4-BE49-F238E27FC236}">
                <a16:creationId xmlns:a16="http://schemas.microsoft.com/office/drawing/2014/main" id="{A94E426E-AF51-9EB3-1356-3AECB4168C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938CD4-B6E0-0B93-304F-BAFA2BBDE839}"/>
              </a:ext>
            </a:extLst>
          </p:cNvPr>
          <p:cNvSpPr>
            <a:spLocks noGrp="1"/>
          </p:cNvSpPr>
          <p:nvPr>
            <p:ph type="dt" sz="half" idx="10"/>
          </p:nvPr>
        </p:nvSpPr>
        <p:spPr/>
        <p:txBody>
          <a:bodyPr/>
          <a:lstStyle/>
          <a:p>
            <a:fld id="{A5FE48A8-C67A-4592-9CA0-2712CEB25A63}" type="datetimeFigureOut">
              <a:rPr lang="en-DK" smtClean="0"/>
              <a:t>08/02/2025</a:t>
            </a:fld>
            <a:endParaRPr lang="en-DK"/>
          </a:p>
        </p:txBody>
      </p:sp>
      <p:sp>
        <p:nvSpPr>
          <p:cNvPr id="6" name="Footer Placeholder 5">
            <a:extLst>
              <a:ext uri="{FF2B5EF4-FFF2-40B4-BE49-F238E27FC236}">
                <a16:creationId xmlns:a16="http://schemas.microsoft.com/office/drawing/2014/main" id="{7C9DC61D-C846-554C-30CA-D2D0BB25EE35}"/>
              </a:ext>
            </a:extLst>
          </p:cNvPr>
          <p:cNvSpPr>
            <a:spLocks noGrp="1"/>
          </p:cNvSpPr>
          <p:nvPr>
            <p:ph type="ftr" sz="quarter" idx="11"/>
          </p:nvPr>
        </p:nvSpPr>
        <p:spPr/>
        <p:txBody>
          <a:bodyPr/>
          <a:lstStyle/>
          <a:p>
            <a:endParaRPr lang="en-DK"/>
          </a:p>
        </p:txBody>
      </p:sp>
      <p:sp>
        <p:nvSpPr>
          <p:cNvPr id="7" name="Slide Number Placeholder 6">
            <a:extLst>
              <a:ext uri="{FF2B5EF4-FFF2-40B4-BE49-F238E27FC236}">
                <a16:creationId xmlns:a16="http://schemas.microsoft.com/office/drawing/2014/main" id="{E4D9C2DB-59BE-E8C5-CC8E-9F08E809A14A}"/>
              </a:ext>
            </a:extLst>
          </p:cNvPr>
          <p:cNvSpPr>
            <a:spLocks noGrp="1"/>
          </p:cNvSpPr>
          <p:nvPr>
            <p:ph type="sldNum" sz="quarter" idx="12"/>
          </p:nvPr>
        </p:nvSpPr>
        <p:spPr/>
        <p:txBody>
          <a:bodyPr/>
          <a:lstStyle/>
          <a:p>
            <a:fld id="{545D3D3D-B4B9-4CA1-ACAE-F87E0BEDBE73}" type="slidenum">
              <a:rPr lang="en-DK" smtClean="0"/>
              <a:t>‹#›</a:t>
            </a:fld>
            <a:endParaRPr lang="en-DK"/>
          </a:p>
        </p:txBody>
      </p:sp>
    </p:spTree>
    <p:extLst>
      <p:ext uri="{BB962C8B-B14F-4D97-AF65-F5344CB8AC3E}">
        <p14:creationId xmlns:p14="http://schemas.microsoft.com/office/powerpoint/2010/main" val="1677098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27078CD-E0C8-28CD-F8BB-1DE74F75C47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DK"/>
          </a:p>
        </p:txBody>
      </p:sp>
      <p:sp>
        <p:nvSpPr>
          <p:cNvPr id="3" name="Text Placeholder 2">
            <a:extLst>
              <a:ext uri="{FF2B5EF4-FFF2-40B4-BE49-F238E27FC236}">
                <a16:creationId xmlns:a16="http://schemas.microsoft.com/office/drawing/2014/main" id="{88DCFE46-D7E8-1FC2-6B27-435A6E4E99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K"/>
          </a:p>
        </p:txBody>
      </p:sp>
      <p:sp>
        <p:nvSpPr>
          <p:cNvPr id="4" name="Date Placeholder 3">
            <a:extLst>
              <a:ext uri="{FF2B5EF4-FFF2-40B4-BE49-F238E27FC236}">
                <a16:creationId xmlns:a16="http://schemas.microsoft.com/office/drawing/2014/main" id="{07B891DE-FE50-8797-1B9B-633DB88F84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FE48A8-C67A-4592-9CA0-2712CEB25A63}" type="datetimeFigureOut">
              <a:rPr lang="en-DK" smtClean="0"/>
              <a:t>08/02/2025</a:t>
            </a:fld>
            <a:endParaRPr lang="en-DK"/>
          </a:p>
        </p:txBody>
      </p:sp>
      <p:sp>
        <p:nvSpPr>
          <p:cNvPr id="5" name="Footer Placeholder 4">
            <a:extLst>
              <a:ext uri="{FF2B5EF4-FFF2-40B4-BE49-F238E27FC236}">
                <a16:creationId xmlns:a16="http://schemas.microsoft.com/office/drawing/2014/main" id="{568B19BB-0F6C-BE04-3174-7263763D26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DK"/>
          </a:p>
        </p:txBody>
      </p:sp>
      <p:sp>
        <p:nvSpPr>
          <p:cNvPr id="6" name="Slide Number Placeholder 5">
            <a:extLst>
              <a:ext uri="{FF2B5EF4-FFF2-40B4-BE49-F238E27FC236}">
                <a16:creationId xmlns:a16="http://schemas.microsoft.com/office/drawing/2014/main" id="{7D4A8D30-5DDD-1446-D9DB-A83A706C80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5D3D3D-B4B9-4CA1-ACAE-F87E0BEDBE73}" type="slidenum">
              <a:rPr lang="en-DK" smtClean="0"/>
              <a:t>‹#›</a:t>
            </a:fld>
            <a:endParaRPr lang="en-DK"/>
          </a:p>
        </p:txBody>
      </p:sp>
    </p:spTree>
    <p:extLst>
      <p:ext uri="{BB962C8B-B14F-4D97-AF65-F5344CB8AC3E}">
        <p14:creationId xmlns:p14="http://schemas.microsoft.com/office/powerpoint/2010/main" val="28722826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cisco.must.ac.ug/cisco/ccna2/index.html" TargetMode="Externa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9C415-B121-20A8-E416-888316D7E821}"/>
              </a:ext>
            </a:extLst>
          </p:cNvPr>
          <p:cNvSpPr>
            <a:spLocks noGrp="1"/>
          </p:cNvSpPr>
          <p:nvPr>
            <p:ph type="ctrTitle"/>
          </p:nvPr>
        </p:nvSpPr>
        <p:spPr>
          <a:xfrm>
            <a:off x="1356360" y="2235200"/>
            <a:ext cx="9144000" cy="2387600"/>
          </a:xfrm>
        </p:spPr>
        <p:txBody>
          <a:bodyPr>
            <a:normAutofit/>
          </a:bodyPr>
          <a:lstStyle/>
          <a:p>
            <a:r>
              <a:rPr lang="en-US" dirty="0">
                <a:solidFill>
                  <a:srgbClr val="000000"/>
                </a:solidFill>
                <a:effectLst/>
                <a:latin typeface="Palatino Linotype" panose="02040502050505030304" pitchFamily="18" charset="0"/>
                <a:ea typeface="Calibri" panose="020F0502020204030204" pitchFamily="34" charset="0"/>
                <a:cs typeface="Arial" panose="020B0604020202020204" pitchFamily="34" charset="0"/>
              </a:rPr>
              <a:t>Dynamic vs Static routes</a:t>
            </a:r>
            <a:br>
              <a:rPr lang="en-DK" dirty="0">
                <a:effectLst/>
                <a:latin typeface="Calibri" panose="020F0502020204030204" pitchFamily="34" charset="0"/>
                <a:ea typeface="Calibri" panose="020F0502020204030204" pitchFamily="34" charset="0"/>
                <a:cs typeface="Times New Roman" panose="02020603050405020304" pitchFamily="18" charset="0"/>
              </a:rPr>
            </a:br>
            <a:endParaRPr lang="en-DK" dirty="0"/>
          </a:p>
        </p:txBody>
      </p:sp>
    </p:spTree>
    <p:extLst>
      <p:ext uri="{BB962C8B-B14F-4D97-AF65-F5344CB8AC3E}">
        <p14:creationId xmlns:p14="http://schemas.microsoft.com/office/powerpoint/2010/main" val="484681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04965-7F63-6E9C-0970-936567ACD312}"/>
              </a:ext>
            </a:extLst>
          </p:cNvPr>
          <p:cNvSpPr>
            <a:spLocks noGrp="1"/>
          </p:cNvSpPr>
          <p:nvPr>
            <p:ph type="title"/>
          </p:nvPr>
        </p:nvSpPr>
        <p:spPr/>
        <p:txBody>
          <a:bodyPr/>
          <a:lstStyle/>
          <a:p>
            <a:r>
              <a:rPr lang="en-US" dirty="0"/>
              <a:t>ASSIGNMENT </a:t>
            </a:r>
            <a:endParaRPr lang="en-DK" dirty="0"/>
          </a:p>
        </p:txBody>
      </p:sp>
      <p:sp>
        <p:nvSpPr>
          <p:cNvPr id="3" name="Content Placeholder 2">
            <a:extLst>
              <a:ext uri="{FF2B5EF4-FFF2-40B4-BE49-F238E27FC236}">
                <a16:creationId xmlns:a16="http://schemas.microsoft.com/office/drawing/2014/main" id="{DF310709-04AD-B9A1-5664-4FF120BD1E0D}"/>
              </a:ext>
            </a:extLst>
          </p:cNvPr>
          <p:cNvSpPr>
            <a:spLocks noGrp="1"/>
          </p:cNvSpPr>
          <p:nvPr>
            <p:ph idx="1"/>
          </p:nvPr>
        </p:nvSpPr>
        <p:spPr/>
        <p:txBody>
          <a:bodyPr/>
          <a:lstStyle/>
          <a:p>
            <a:r>
              <a:rPr lang="en-US" dirty="0"/>
              <a:t>ON MUBSEP</a:t>
            </a:r>
            <a:endParaRPr lang="en-DK" dirty="0"/>
          </a:p>
        </p:txBody>
      </p:sp>
    </p:spTree>
    <p:extLst>
      <p:ext uri="{BB962C8B-B14F-4D97-AF65-F5344CB8AC3E}">
        <p14:creationId xmlns:p14="http://schemas.microsoft.com/office/powerpoint/2010/main" val="15716767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B8448-6BF8-1762-E6EF-2395613E9748}"/>
              </a:ext>
            </a:extLst>
          </p:cNvPr>
          <p:cNvSpPr>
            <a:spLocks noGrp="1"/>
          </p:cNvSpPr>
          <p:nvPr>
            <p:ph type="title"/>
          </p:nvPr>
        </p:nvSpPr>
        <p:spPr/>
        <p:txBody>
          <a:bodyPr/>
          <a:lstStyle/>
          <a:p>
            <a:r>
              <a:rPr lang="af-ZA" b="1" i="0" dirty="0">
                <a:solidFill>
                  <a:srgbClr val="A115A1"/>
                </a:solidFill>
                <a:effectLst/>
                <a:latin typeface="Geneva"/>
              </a:rPr>
              <a:t>Statically Learned Routes</a:t>
            </a:r>
            <a:br>
              <a:rPr lang="af-ZA" b="1" i="0" dirty="0">
                <a:solidFill>
                  <a:srgbClr val="A115A1"/>
                </a:solidFill>
                <a:effectLst/>
                <a:latin typeface="Geneva"/>
              </a:rPr>
            </a:br>
            <a:endParaRPr lang="en-DK" dirty="0"/>
          </a:p>
        </p:txBody>
      </p:sp>
      <p:sp>
        <p:nvSpPr>
          <p:cNvPr id="3" name="Content Placeholder 2">
            <a:extLst>
              <a:ext uri="{FF2B5EF4-FFF2-40B4-BE49-F238E27FC236}">
                <a16:creationId xmlns:a16="http://schemas.microsoft.com/office/drawing/2014/main" id="{E00D55A7-A179-C272-E7C9-61D7EF973554}"/>
              </a:ext>
            </a:extLst>
          </p:cNvPr>
          <p:cNvSpPr>
            <a:spLocks noGrp="1"/>
          </p:cNvSpPr>
          <p:nvPr>
            <p:ph idx="1"/>
          </p:nvPr>
        </p:nvSpPr>
        <p:spPr/>
        <p:txBody>
          <a:bodyPr>
            <a:normAutofit/>
          </a:bodyPr>
          <a:lstStyle/>
          <a:p>
            <a:pPr algn="l"/>
            <a:r>
              <a:rPr lang="en-GB" b="0" i="0" dirty="0">
                <a:solidFill>
                  <a:srgbClr val="393536"/>
                </a:solidFill>
                <a:effectLst/>
                <a:latin typeface="Geneva"/>
              </a:rPr>
              <a:t>Static routes are manually configured and They define an explicit path between two networking devices. </a:t>
            </a:r>
          </a:p>
          <a:p>
            <a:pPr algn="l"/>
            <a:r>
              <a:rPr lang="en-GB" b="0" i="0" dirty="0">
                <a:solidFill>
                  <a:srgbClr val="393536"/>
                </a:solidFill>
                <a:effectLst/>
                <a:latin typeface="Geneva"/>
              </a:rPr>
              <a:t>static routes are not automatically updated and must be manually reconfigured if the network topology changes</a:t>
            </a:r>
          </a:p>
          <a:p>
            <a:pPr algn="l"/>
            <a:r>
              <a:rPr lang="en-GB" b="0" i="0" dirty="0">
                <a:solidFill>
                  <a:srgbClr val="393536"/>
                </a:solidFill>
                <a:effectLst/>
                <a:latin typeface="Geneva"/>
              </a:rPr>
              <a:t>. The benefits of using static routes include;</a:t>
            </a:r>
          </a:p>
          <a:p>
            <a:pPr lvl="1"/>
            <a:r>
              <a:rPr lang="en-GB" b="0" i="0" dirty="0">
                <a:solidFill>
                  <a:srgbClr val="393536"/>
                </a:solidFill>
                <a:effectLst/>
                <a:latin typeface="Geneva"/>
              </a:rPr>
              <a:t> improved security and resource efficiency.</a:t>
            </a:r>
          </a:p>
          <a:p>
            <a:pPr lvl="1"/>
            <a:r>
              <a:rPr lang="en-GB" b="0" i="0" dirty="0">
                <a:solidFill>
                  <a:srgbClr val="393536"/>
                </a:solidFill>
                <a:effectLst/>
                <a:latin typeface="Geneva"/>
              </a:rPr>
              <a:t> Static routes use less bandwidth than dynamic routing protocols, </a:t>
            </a:r>
          </a:p>
          <a:p>
            <a:pPr lvl="1"/>
            <a:r>
              <a:rPr lang="en-GB" b="0" i="0" dirty="0">
                <a:solidFill>
                  <a:srgbClr val="393536"/>
                </a:solidFill>
                <a:effectLst/>
                <a:latin typeface="Geneva"/>
              </a:rPr>
              <a:t>no CPU cycles are used to calculate and communicate routes. </a:t>
            </a:r>
          </a:p>
          <a:p>
            <a:r>
              <a:rPr lang="en-GB" b="0" i="0" dirty="0">
                <a:solidFill>
                  <a:srgbClr val="393536"/>
                </a:solidFill>
                <a:effectLst/>
                <a:latin typeface="Geneva"/>
              </a:rPr>
              <a:t>The main disadvantage to using static routes is the lack of automatic reconfiguration if the network topology changes.</a:t>
            </a:r>
          </a:p>
          <a:p>
            <a:endParaRPr lang="en-DK" dirty="0"/>
          </a:p>
        </p:txBody>
      </p:sp>
    </p:spTree>
    <p:extLst>
      <p:ext uri="{BB962C8B-B14F-4D97-AF65-F5344CB8AC3E}">
        <p14:creationId xmlns:p14="http://schemas.microsoft.com/office/powerpoint/2010/main" val="1198341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A475C-B2F4-D688-816B-ED2459FD5143}"/>
              </a:ext>
            </a:extLst>
          </p:cNvPr>
          <p:cNvSpPr>
            <a:spLocks noGrp="1"/>
          </p:cNvSpPr>
          <p:nvPr>
            <p:ph type="title"/>
          </p:nvPr>
        </p:nvSpPr>
        <p:spPr/>
        <p:txBody>
          <a:bodyPr/>
          <a:lstStyle/>
          <a:p>
            <a:r>
              <a:rPr lang="af-ZA" b="1" i="0" dirty="0">
                <a:solidFill>
                  <a:srgbClr val="A115A1"/>
                </a:solidFill>
                <a:effectLst/>
                <a:latin typeface="Geneva"/>
              </a:rPr>
              <a:t>Statically Learned Routes</a:t>
            </a:r>
            <a:br>
              <a:rPr lang="af-ZA" b="1" i="0" dirty="0">
                <a:solidFill>
                  <a:srgbClr val="A115A1"/>
                </a:solidFill>
                <a:effectLst/>
                <a:latin typeface="Geneva"/>
              </a:rPr>
            </a:br>
            <a:endParaRPr lang="en-DK" dirty="0"/>
          </a:p>
        </p:txBody>
      </p:sp>
      <p:sp>
        <p:nvSpPr>
          <p:cNvPr id="3" name="Content Placeholder 2">
            <a:extLst>
              <a:ext uri="{FF2B5EF4-FFF2-40B4-BE49-F238E27FC236}">
                <a16:creationId xmlns:a16="http://schemas.microsoft.com/office/drawing/2014/main" id="{4744A929-5A48-5B92-9943-AC4C299B6A52}"/>
              </a:ext>
            </a:extLst>
          </p:cNvPr>
          <p:cNvSpPr>
            <a:spLocks noGrp="1"/>
          </p:cNvSpPr>
          <p:nvPr>
            <p:ph idx="1"/>
          </p:nvPr>
        </p:nvSpPr>
        <p:spPr/>
        <p:txBody>
          <a:bodyPr>
            <a:normAutofit/>
          </a:bodyPr>
          <a:lstStyle/>
          <a:p>
            <a:pPr algn="l"/>
            <a:r>
              <a:rPr lang="en-GB" b="0" i="0" dirty="0">
                <a:solidFill>
                  <a:srgbClr val="393536"/>
                </a:solidFill>
                <a:effectLst/>
                <a:latin typeface="Geneva"/>
              </a:rPr>
              <a:t>There are two common types of static routes in the routing table:</a:t>
            </a:r>
          </a:p>
          <a:p>
            <a:pPr lvl="1"/>
            <a:r>
              <a:rPr lang="en-GB" b="0" i="0" dirty="0">
                <a:solidFill>
                  <a:srgbClr val="393536"/>
                </a:solidFill>
                <a:effectLst/>
                <a:latin typeface="Geneva"/>
              </a:rPr>
              <a:t>Static route to a specific network</a:t>
            </a:r>
          </a:p>
          <a:p>
            <a:pPr lvl="1"/>
            <a:r>
              <a:rPr lang="en-GB" b="0" i="0" dirty="0">
                <a:solidFill>
                  <a:srgbClr val="393536"/>
                </a:solidFill>
                <a:effectLst/>
                <a:latin typeface="Geneva"/>
              </a:rPr>
              <a:t>Default static route</a:t>
            </a:r>
          </a:p>
          <a:p>
            <a:pPr algn="l"/>
            <a:r>
              <a:rPr lang="en-GB" b="0" i="0" dirty="0">
                <a:solidFill>
                  <a:srgbClr val="393536"/>
                </a:solidFill>
                <a:effectLst/>
                <a:latin typeface="Geneva"/>
              </a:rPr>
              <a:t>A static route can be configured to reach a specific remote network. </a:t>
            </a:r>
          </a:p>
          <a:p>
            <a:pPr algn="l"/>
            <a:r>
              <a:rPr lang="en-GB" b="0" i="0" dirty="0">
                <a:solidFill>
                  <a:srgbClr val="393536"/>
                </a:solidFill>
                <a:effectLst/>
                <a:latin typeface="Geneva"/>
              </a:rPr>
              <a:t>IPv4 static routes are configured using the</a:t>
            </a:r>
            <a:r>
              <a:rPr lang="en-GB" b="1" i="0" dirty="0">
                <a:solidFill>
                  <a:srgbClr val="393536"/>
                </a:solidFill>
                <a:effectLst/>
                <a:latin typeface="Courier New" panose="02070309020205020404" pitchFamily="49" charset="0"/>
              </a:rPr>
              <a:t> </a:t>
            </a:r>
            <a:r>
              <a:rPr lang="en-GB" b="1" i="0" dirty="0" err="1">
                <a:solidFill>
                  <a:srgbClr val="FF0000"/>
                </a:solidFill>
                <a:effectLst/>
                <a:latin typeface="Courier New" panose="02070309020205020404" pitchFamily="49" charset="0"/>
              </a:rPr>
              <a:t>ip</a:t>
            </a:r>
            <a:r>
              <a:rPr lang="en-GB" b="1" i="0" dirty="0">
                <a:solidFill>
                  <a:srgbClr val="FF0000"/>
                </a:solidFill>
                <a:effectLst/>
                <a:latin typeface="Courier New" panose="02070309020205020404" pitchFamily="49" charset="0"/>
              </a:rPr>
              <a:t> route </a:t>
            </a:r>
            <a:r>
              <a:rPr lang="en-GB" b="0" i="1" dirty="0">
                <a:solidFill>
                  <a:srgbClr val="FF0000"/>
                </a:solidFill>
                <a:effectLst/>
                <a:latin typeface="Courier New" panose="02070309020205020404" pitchFamily="49" charset="0"/>
              </a:rPr>
              <a:t>network mask</a:t>
            </a:r>
            <a:r>
              <a:rPr lang="en-GB" b="0" i="0" dirty="0">
                <a:solidFill>
                  <a:srgbClr val="FF0000"/>
                </a:solidFill>
                <a:effectLst/>
                <a:latin typeface="Courier New" panose="02070309020205020404" pitchFamily="49" charset="0"/>
              </a:rPr>
              <a:t> {</a:t>
            </a:r>
            <a:r>
              <a:rPr lang="en-GB" b="0" i="1" dirty="0">
                <a:solidFill>
                  <a:srgbClr val="FF0000"/>
                </a:solidFill>
                <a:effectLst/>
                <a:latin typeface="Courier New" panose="02070309020205020404" pitchFamily="49" charset="0"/>
              </a:rPr>
              <a:t>next-hop-</a:t>
            </a:r>
            <a:r>
              <a:rPr lang="en-GB" b="0" i="1" dirty="0" err="1">
                <a:solidFill>
                  <a:srgbClr val="FF0000"/>
                </a:solidFill>
                <a:effectLst/>
                <a:latin typeface="Courier New" panose="02070309020205020404" pitchFamily="49" charset="0"/>
              </a:rPr>
              <a:t>ip</a:t>
            </a:r>
            <a:r>
              <a:rPr lang="en-GB" b="0" i="0" dirty="0">
                <a:solidFill>
                  <a:srgbClr val="FF0000"/>
                </a:solidFill>
                <a:effectLst/>
                <a:latin typeface="Courier New" panose="02070309020205020404" pitchFamily="49" charset="0"/>
              </a:rPr>
              <a:t> | </a:t>
            </a:r>
            <a:r>
              <a:rPr lang="en-GB" b="0" i="1" dirty="0">
                <a:solidFill>
                  <a:srgbClr val="FF0000"/>
                </a:solidFill>
                <a:effectLst/>
                <a:latin typeface="Courier New" panose="02070309020205020404" pitchFamily="49" charset="0"/>
              </a:rPr>
              <a:t>exit-</a:t>
            </a:r>
            <a:r>
              <a:rPr lang="en-GB" b="0" i="1" dirty="0" err="1">
                <a:solidFill>
                  <a:srgbClr val="FF0000"/>
                </a:solidFill>
                <a:effectLst/>
                <a:latin typeface="Courier New" panose="02070309020205020404" pitchFamily="49" charset="0"/>
              </a:rPr>
              <a:t>intf</a:t>
            </a:r>
            <a:r>
              <a:rPr lang="en-GB" b="0" i="0" dirty="0">
                <a:solidFill>
                  <a:srgbClr val="393536"/>
                </a:solidFill>
                <a:effectLst/>
                <a:latin typeface="Courier New" panose="02070309020205020404" pitchFamily="49" charset="0"/>
              </a:rPr>
              <a:t>}</a:t>
            </a:r>
            <a:r>
              <a:rPr lang="en-GB" b="0" i="0" dirty="0">
                <a:solidFill>
                  <a:srgbClr val="393536"/>
                </a:solidFill>
                <a:effectLst/>
                <a:latin typeface="Geneva"/>
              </a:rPr>
              <a:t>global configuration command.</a:t>
            </a:r>
          </a:p>
          <a:p>
            <a:pPr algn="l"/>
            <a:r>
              <a:rPr lang="en-GB" b="0" i="0" dirty="0">
                <a:solidFill>
                  <a:srgbClr val="393536"/>
                </a:solidFill>
                <a:effectLst/>
                <a:latin typeface="Geneva"/>
              </a:rPr>
              <a:t> A static route is identified in the routing table with the code ‘</a:t>
            </a:r>
            <a:r>
              <a:rPr lang="en-GB" b="0" i="0" dirty="0">
                <a:solidFill>
                  <a:srgbClr val="393536"/>
                </a:solidFill>
                <a:effectLst/>
                <a:latin typeface="Courier New" panose="02070309020205020404" pitchFamily="49" charset="0"/>
              </a:rPr>
              <a:t>S</a:t>
            </a:r>
            <a:r>
              <a:rPr lang="en-GB" b="0" i="0" dirty="0">
                <a:solidFill>
                  <a:srgbClr val="393536"/>
                </a:solidFill>
                <a:effectLst/>
                <a:latin typeface="Geneva"/>
              </a:rPr>
              <a:t>’.</a:t>
            </a:r>
          </a:p>
          <a:p>
            <a:endParaRPr lang="en-DK" dirty="0"/>
          </a:p>
        </p:txBody>
      </p:sp>
    </p:spTree>
    <p:extLst>
      <p:ext uri="{BB962C8B-B14F-4D97-AF65-F5344CB8AC3E}">
        <p14:creationId xmlns:p14="http://schemas.microsoft.com/office/powerpoint/2010/main" val="3119061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868DB-631E-11EA-ECEB-4437C73CBF4A}"/>
              </a:ext>
            </a:extLst>
          </p:cNvPr>
          <p:cNvSpPr>
            <a:spLocks noGrp="1"/>
          </p:cNvSpPr>
          <p:nvPr>
            <p:ph type="title"/>
          </p:nvPr>
        </p:nvSpPr>
        <p:spPr/>
        <p:txBody>
          <a:bodyPr/>
          <a:lstStyle/>
          <a:p>
            <a:r>
              <a:rPr lang="af-ZA" b="1" i="0" dirty="0">
                <a:solidFill>
                  <a:srgbClr val="A115A1"/>
                </a:solidFill>
                <a:effectLst/>
                <a:latin typeface="Geneva"/>
              </a:rPr>
              <a:t>Statically Learned Routes</a:t>
            </a:r>
            <a:br>
              <a:rPr lang="af-ZA" b="1" i="0" dirty="0">
                <a:solidFill>
                  <a:srgbClr val="A115A1"/>
                </a:solidFill>
                <a:effectLst/>
                <a:latin typeface="Geneva"/>
              </a:rPr>
            </a:br>
            <a:endParaRPr lang="en-DK" dirty="0"/>
          </a:p>
        </p:txBody>
      </p:sp>
      <p:sp>
        <p:nvSpPr>
          <p:cNvPr id="3" name="Content Placeholder 2">
            <a:extLst>
              <a:ext uri="{FF2B5EF4-FFF2-40B4-BE49-F238E27FC236}">
                <a16:creationId xmlns:a16="http://schemas.microsoft.com/office/drawing/2014/main" id="{0A2E650A-0D24-D1CB-8C5D-8CC845DA8A27}"/>
              </a:ext>
            </a:extLst>
          </p:cNvPr>
          <p:cNvSpPr>
            <a:spLocks noGrp="1"/>
          </p:cNvSpPr>
          <p:nvPr>
            <p:ph idx="1"/>
          </p:nvPr>
        </p:nvSpPr>
        <p:spPr/>
        <p:txBody>
          <a:bodyPr/>
          <a:lstStyle/>
          <a:p>
            <a:pPr algn="l"/>
            <a:r>
              <a:rPr lang="en-GB" b="0" i="0" dirty="0">
                <a:solidFill>
                  <a:srgbClr val="393536"/>
                </a:solidFill>
                <a:effectLst/>
                <a:latin typeface="Geneva"/>
              </a:rPr>
              <a:t>A default static route is similar to a default gateway on a host. The default static route specifies the exit point to use when the routing table does not contain a path for the destination network.</a:t>
            </a:r>
          </a:p>
          <a:p>
            <a:pPr algn="l"/>
            <a:r>
              <a:rPr lang="en-GB" b="0" i="0" dirty="0">
                <a:solidFill>
                  <a:srgbClr val="393536"/>
                </a:solidFill>
                <a:effectLst/>
                <a:latin typeface="Geneva"/>
              </a:rPr>
              <a:t>A default static route is useful when a router has only one exit point to another router, such as when the router connects to a central router or service provider.</a:t>
            </a:r>
          </a:p>
          <a:p>
            <a:pPr algn="l"/>
            <a:r>
              <a:rPr lang="en-GB" b="0" i="0" dirty="0">
                <a:solidFill>
                  <a:srgbClr val="393536"/>
                </a:solidFill>
                <a:effectLst/>
                <a:latin typeface="Geneva"/>
              </a:rPr>
              <a:t>To configure an IPv4 default static route, use the</a:t>
            </a:r>
            <a:r>
              <a:rPr lang="en-GB" b="1" i="0" dirty="0">
                <a:solidFill>
                  <a:srgbClr val="393536"/>
                </a:solidFill>
                <a:effectLst/>
                <a:latin typeface="Courier New" panose="02070309020205020404" pitchFamily="49" charset="0"/>
              </a:rPr>
              <a:t> </a:t>
            </a:r>
            <a:r>
              <a:rPr lang="en-GB" b="1" i="0" dirty="0" err="1">
                <a:solidFill>
                  <a:srgbClr val="FF0000"/>
                </a:solidFill>
                <a:effectLst/>
                <a:latin typeface="Courier New" panose="02070309020205020404" pitchFamily="49" charset="0"/>
              </a:rPr>
              <a:t>ip</a:t>
            </a:r>
            <a:r>
              <a:rPr lang="en-GB" b="1" i="0" dirty="0">
                <a:solidFill>
                  <a:srgbClr val="FF0000"/>
                </a:solidFill>
                <a:effectLst/>
                <a:latin typeface="Courier New" panose="02070309020205020404" pitchFamily="49" charset="0"/>
              </a:rPr>
              <a:t> route 0.0.0.0 0.0.0.0</a:t>
            </a:r>
            <a:r>
              <a:rPr lang="en-GB" b="0" i="0" dirty="0">
                <a:solidFill>
                  <a:srgbClr val="FF0000"/>
                </a:solidFill>
                <a:effectLst/>
                <a:latin typeface="Courier New" panose="02070309020205020404" pitchFamily="49" charset="0"/>
              </a:rPr>
              <a:t> {</a:t>
            </a:r>
            <a:r>
              <a:rPr lang="en-GB" b="0" i="1" dirty="0">
                <a:solidFill>
                  <a:srgbClr val="FF0000"/>
                </a:solidFill>
                <a:effectLst/>
                <a:latin typeface="Courier New" panose="02070309020205020404" pitchFamily="49" charset="0"/>
              </a:rPr>
              <a:t>exit-</a:t>
            </a:r>
            <a:r>
              <a:rPr lang="en-GB" b="0" i="1" dirty="0" err="1">
                <a:solidFill>
                  <a:srgbClr val="FF0000"/>
                </a:solidFill>
                <a:effectLst/>
                <a:latin typeface="Courier New" panose="02070309020205020404" pitchFamily="49" charset="0"/>
              </a:rPr>
              <a:t>intf</a:t>
            </a:r>
            <a:r>
              <a:rPr lang="en-GB" b="0" i="0" dirty="0">
                <a:solidFill>
                  <a:srgbClr val="FF0000"/>
                </a:solidFill>
                <a:effectLst/>
                <a:latin typeface="Courier New" panose="02070309020205020404" pitchFamily="49" charset="0"/>
              </a:rPr>
              <a:t> | </a:t>
            </a:r>
            <a:r>
              <a:rPr lang="en-GB" b="0" i="1" dirty="0">
                <a:solidFill>
                  <a:srgbClr val="FF0000"/>
                </a:solidFill>
                <a:effectLst/>
                <a:latin typeface="Courier New" panose="02070309020205020404" pitchFamily="49" charset="0"/>
              </a:rPr>
              <a:t>next-hop-</a:t>
            </a:r>
            <a:r>
              <a:rPr lang="en-GB" b="0" i="1" dirty="0" err="1">
                <a:solidFill>
                  <a:srgbClr val="FF0000"/>
                </a:solidFill>
                <a:effectLst/>
                <a:latin typeface="Courier New" panose="02070309020205020404" pitchFamily="49" charset="0"/>
              </a:rPr>
              <a:t>ip</a:t>
            </a:r>
            <a:r>
              <a:rPr lang="en-GB" b="0" i="0" dirty="0">
                <a:solidFill>
                  <a:srgbClr val="FF0000"/>
                </a:solidFill>
                <a:effectLst/>
                <a:latin typeface="Courier New" panose="02070309020205020404" pitchFamily="49" charset="0"/>
              </a:rPr>
              <a:t>} </a:t>
            </a:r>
            <a:r>
              <a:rPr lang="en-GB" b="0" i="0" dirty="0">
                <a:solidFill>
                  <a:srgbClr val="393536"/>
                </a:solidFill>
                <a:effectLst/>
                <a:latin typeface="Geneva"/>
              </a:rPr>
              <a:t>global configuration command.</a:t>
            </a:r>
          </a:p>
          <a:p>
            <a:endParaRPr lang="en-DK" dirty="0"/>
          </a:p>
        </p:txBody>
      </p:sp>
    </p:spTree>
    <p:extLst>
      <p:ext uri="{BB962C8B-B14F-4D97-AF65-F5344CB8AC3E}">
        <p14:creationId xmlns:p14="http://schemas.microsoft.com/office/powerpoint/2010/main" val="4275005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489CC94-836F-ADBF-83DE-94A17B244783}"/>
              </a:ext>
            </a:extLst>
          </p:cNvPr>
          <p:cNvSpPr>
            <a:spLocks noGrp="1"/>
          </p:cNvSpPr>
          <p:nvPr>
            <p:ph type="title"/>
          </p:nvPr>
        </p:nvSpPr>
        <p:spPr/>
        <p:txBody>
          <a:bodyPr/>
          <a:lstStyle/>
          <a:p>
            <a:r>
              <a:rPr lang="af-ZA" b="1" i="0" dirty="0">
                <a:solidFill>
                  <a:srgbClr val="A115A1"/>
                </a:solidFill>
                <a:effectLst/>
                <a:latin typeface="Geneva"/>
              </a:rPr>
              <a:t>Statically Learned Routes</a:t>
            </a:r>
            <a:br>
              <a:rPr lang="af-ZA" b="1" i="0" dirty="0">
                <a:solidFill>
                  <a:srgbClr val="A115A1"/>
                </a:solidFill>
                <a:effectLst/>
                <a:latin typeface="Geneva"/>
              </a:rPr>
            </a:br>
            <a:endParaRPr lang="en-DK" dirty="0"/>
          </a:p>
        </p:txBody>
      </p:sp>
      <p:sp>
        <p:nvSpPr>
          <p:cNvPr id="6" name="Text Placeholder 5">
            <a:extLst>
              <a:ext uri="{FF2B5EF4-FFF2-40B4-BE49-F238E27FC236}">
                <a16:creationId xmlns:a16="http://schemas.microsoft.com/office/drawing/2014/main" id="{542CAD2C-8ACA-D14B-EE8D-A2E355D72531}"/>
              </a:ext>
            </a:extLst>
          </p:cNvPr>
          <p:cNvSpPr>
            <a:spLocks noGrp="1"/>
          </p:cNvSpPr>
          <p:nvPr>
            <p:ph type="body" idx="1"/>
          </p:nvPr>
        </p:nvSpPr>
        <p:spPr/>
        <p:txBody>
          <a:bodyPr/>
          <a:lstStyle/>
          <a:p>
            <a:endParaRPr lang="en-DK" dirty="0"/>
          </a:p>
        </p:txBody>
      </p:sp>
      <p:pic>
        <p:nvPicPr>
          <p:cNvPr id="11" name="Content Placeholder 10">
            <a:extLst>
              <a:ext uri="{FF2B5EF4-FFF2-40B4-BE49-F238E27FC236}">
                <a16:creationId xmlns:a16="http://schemas.microsoft.com/office/drawing/2014/main" id="{79A80F99-B464-9E2C-6A12-FCAA160DBD44}"/>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884678" y="1828800"/>
            <a:ext cx="5068007" cy="4223782"/>
          </a:xfrm>
        </p:spPr>
      </p:pic>
      <p:sp>
        <p:nvSpPr>
          <p:cNvPr id="8" name="Text Placeholder 7">
            <a:extLst>
              <a:ext uri="{FF2B5EF4-FFF2-40B4-BE49-F238E27FC236}">
                <a16:creationId xmlns:a16="http://schemas.microsoft.com/office/drawing/2014/main" id="{0FB82BC7-412A-85D7-F550-05559E7CDC3F}"/>
              </a:ext>
            </a:extLst>
          </p:cNvPr>
          <p:cNvSpPr>
            <a:spLocks noGrp="1"/>
          </p:cNvSpPr>
          <p:nvPr>
            <p:ph type="body" sz="quarter" idx="3"/>
          </p:nvPr>
        </p:nvSpPr>
        <p:spPr/>
        <p:txBody>
          <a:bodyPr/>
          <a:lstStyle/>
          <a:p>
            <a:endParaRPr lang="en-DK"/>
          </a:p>
        </p:txBody>
      </p:sp>
      <p:pic>
        <p:nvPicPr>
          <p:cNvPr id="13" name="Content Placeholder 12">
            <a:extLst>
              <a:ext uri="{FF2B5EF4-FFF2-40B4-BE49-F238E27FC236}">
                <a16:creationId xmlns:a16="http://schemas.microsoft.com/office/drawing/2014/main" id="{64ADF27B-313B-B900-97CD-D77B4EA5D527}"/>
              </a:ext>
            </a:extLst>
          </p:cNvPr>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6172199" y="1828799"/>
            <a:ext cx="5357813" cy="5029201"/>
          </a:xfrm>
        </p:spPr>
      </p:pic>
    </p:spTree>
    <p:extLst>
      <p:ext uri="{BB962C8B-B14F-4D97-AF65-F5344CB8AC3E}">
        <p14:creationId xmlns:p14="http://schemas.microsoft.com/office/powerpoint/2010/main" val="3015233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51459-254B-E4A3-34FE-4AFF0E659512}"/>
              </a:ext>
            </a:extLst>
          </p:cNvPr>
          <p:cNvSpPr>
            <a:spLocks noGrp="1"/>
          </p:cNvSpPr>
          <p:nvPr>
            <p:ph type="title"/>
          </p:nvPr>
        </p:nvSpPr>
        <p:spPr>
          <a:xfrm>
            <a:off x="839788" y="457200"/>
            <a:ext cx="4920932" cy="1600200"/>
          </a:xfrm>
        </p:spPr>
        <p:txBody>
          <a:bodyPr>
            <a:noAutofit/>
          </a:bodyPr>
          <a:lstStyle/>
          <a:p>
            <a:r>
              <a:rPr lang="af-ZA" sz="4400" b="1" i="0" dirty="0">
                <a:solidFill>
                  <a:srgbClr val="A115A1"/>
                </a:solidFill>
                <a:effectLst/>
                <a:latin typeface="Geneva"/>
              </a:rPr>
              <a:t>Dynamic Routing Protocols</a:t>
            </a:r>
            <a:br>
              <a:rPr lang="af-ZA" sz="4400" b="1" i="0" dirty="0">
                <a:solidFill>
                  <a:srgbClr val="A115A1"/>
                </a:solidFill>
                <a:effectLst/>
                <a:latin typeface="Geneva"/>
              </a:rPr>
            </a:br>
            <a:endParaRPr lang="en-DK" sz="4400" dirty="0"/>
          </a:p>
        </p:txBody>
      </p:sp>
      <p:pic>
        <p:nvPicPr>
          <p:cNvPr id="6" name="Picture Placeholder 5">
            <a:extLst>
              <a:ext uri="{FF2B5EF4-FFF2-40B4-BE49-F238E27FC236}">
                <a16:creationId xmlns:a16="http://schemas.microsoft.com/office/drawing/2014/main" id="{D16DB0E6-DDF3-0C07-1257-ABF425482A4F}"/>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l="3499" r="3499"/>
          <a:stretch>
            <a:fillRect/>
          </a:stretch>
        </p:blipFill>
        <p:spPr/>
      </p:pic>
      <p:sp>
        <p:nvSpPr>
          <p:cNvPr id="3" name="Content Placeholder 2">
            <a:extLst>
              <a:ext uri="{FF2B5EF4-FFF2-40B4-BE49-F238E27FC236}">
                <a16:creationId xmlns:a16="http://schemas.microsoft.com/office/drawing/2014/main" id="{ABA0719D-26C5-98A1-8CD7-DE2A7F66F3E7}"/>
              </a:ext>
            </a:extLst>
          </p:cNvPr>
          <p:cNvSpPr>
            <a:spLocks noGrp="1"/>
          </p:cNvSpPr>
          <p:nvPr>
            <p:ph type="body" sz="half" idx="2"/>
          </p:nvPr>
        </p:nvSpPr>
        <p:spPr/>
        <p:txBody>
          <a:bodyPr>
            <a:normAutofit/>
          </a:bodyPr>
          <a:lstStyle/>
          <a:p>
            <a:r>
              <a:rPr lang="en-GB" sz="2500" b="0" i="0" dirty="0">
                <a:solidFill>
                  <a:srgbClr val="393536"/>
                </a:solidFill>
                <a:effectLst/>
                <a:latin typeface="Geneva"/>
              </a:rPr>
              <a:t>Dynamic routing protocols are used by routers to share information about the reachability and status of remote networks. </a:t>
            </a:r>
          </a:p>
          <a:p>
            <a:r>
              <a:rPr lang="en-GB" sz="2500" b="0" i="0" dirty="0">
                <a:solidFill>
                  <a:srgbClr val="393536"/>
                </a:solidFill>
                <a:effectLst/>
                <a:latin typeface="Geneva"/>
              </a:rPr>
              <a:t>Dynamic routing protocols perform several activities, including network discovery and maintaining routing tables.</a:t>
            </a:r>
            <a:endParaRPr lang="en-DK" sz="2500" dirty="0"/>
          </a:p>
        </p:txBody>
      </p:sp>
    </p:spTree>
    <p:extLst>
      <p:ext uri="{BB962C8B-B14F-4D97-AF65-F5344CB8AC3E}">
        <p14:creationId xmlns:p14="http://schemas.microsoft.com/office/powerpoint/2010/main" val="215112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959C2-BD44-35C6-FB98-D433837FF3EE}"/>
              </a:ext>
            </a:extLst>
          </p:cNvPr>
          <p:cNvSpPr>
            <a:spLocks noGrp="1"/>
          </p:cNvSpPr>
          <p:nvPr>
            <p:ph type="title"/>
          </p:nvPr>
        </p:nvSpPr>
        <p:spPr>
          <a:xfrm>
            <a:off x="672148" y="-137160"/>
            <a:ext cx="7191692" cy="1600200"/>
          </a:xfrm>
        </p:spPr>
        <p:txBody>
          <a:bodyPr>
            <a:noAutofit/>
          </a:bodyPr>
          <a:lstStyle/>
          <a:p>
            <a:br>
              <a:rPr lang="en-GB" sz="4400" b="0" i="0" u="none" strike="noStrike" dirty="0">
                <a:solidFill>
                  <a:srgbClr val="2BA2FF"/>
                </a:solidFill>
                <a:effectLst/>
                <a:latin typeface="Helvetica Neue"/>
                <a:hlinkClick r:id="rId2" tooltip="Home"/>
              </a:rPr>
            </a:br>
            <a:r>
              <a:rPr lang="en-GB" sz="4400" b="0" i="0" dirty="0">
                <a:solidFill>
                  <a:srgbClr val="404040"/>
                </a:solidFill>
                <a:effectLst/>
                <a:latin typeface="Helvetica Neue"/>
              </a:rPr>
              <a:t>IPv6 Routing Protocols</a:t>
            </a:r>
            <a:br>
              <a:rPr lang="en-GB" sz="4400" b="0" i="0" dirty="0">
                <a:solidFill>
                  <a:srgbClr val="404040"/>
                </a:solidFill>
                <a:effectLst/>
                <a:latin typeface="Helvetica Neue"/>
              </a:rPr>
            </a:br>
            <a:endParaRPr lang="en-DK" sz="4400" dirty="0"/>
          </a:p>
        </p:txBody>
      </p:sp>
      <p:sp>
        <p:nvSpPr>
          <p:cNvPr id="4" name="Text Placeholder 3">
            <a:extLst>
              <a:ext uri="{FF2B5EF4-FFF2-40B4-BE49-F238E27FC236}">
                <a16:creationId xmlns:a16="http://schemas.microsoft.com/office/drawing/2014/main" id="{2EC4089B-2E80-150C-ABFC-C4AE477CA22B}"/>
              </a:ext>
            </a:extLst>
          </p:cNvPr>
          <p:cNvSpPr>
            <a:spLocks noGrp="1"/>
          </p:cNvSpPr>
          <p:nvPr>
            <p:ph type="body" sz="half" idx="2"/>
          </p:nvPr>
        </p:nvSpPr>
        <p:spPr>
          <a:xfrm>
            <a:off x="320040" y="705485"/>
            <a:ext cx="4587239" cy="3811588"/>
          </a:xfrm>
        </p:spPr>
        <p:txBody>
          <a:bodyPr>
            <a:noAutofit/>
          </a:bodyPr>
          <a:lstStyle/>
          <a:p>
            <a:pPr algn="l"/>
            <a:r>
              <a:rPr lang="en-GB" sz="2200" b="0" i="0" dirty="0">
                <a:solidFill>
                  <a:srgbClr val="393536"/>
                </a:solidFill>
                <a:effectLst/>
                <a:latin typeface="Geneva"/>
              </a:rPr>
              <a:t>As shown in the figure, the router can support dynamic IPv6 routing protocols including:</a:t>
            </a:r>
          </a:p>
          <a:p>
            <a:pPr algn="l">
              <a:buFont typeface="Arial" panose="020B0604020202020204" pitchFamily="34" charset="0"/>
              <a:buChar char="•"/>
            </a:pPr>
            <a:r>
              <a:rPr lang="en-GB" sz="2200" b="0" i="0" dirty="0" err="1">
                <a:solidFill>
                  <a:srgbClr val="393536"/>
                </a:solidFill>
                <a:effectLst/>
                <a:latin typeface="Geneva"/>
              </a:rPr>
              <a:t>RIPng</a:t>
            </a:r>
            <a:r>
              <a:rPr lang="en-GB" sz="2200" b="0" i="0" dirty="0">
                <a:solidFill>
                  <a:srgbClr val="393536"/>
                </a:solidFill>
                <a:effectLst/>
                <a:latin typeface="Geneva"/>
              </a:rPr>
              <a:t> (RIP next generation)</a:t>
            </a:r>
          </a:p>
          <a:p>
            <a:pPr algn="l">
              <a:buFont typeface="Arial" panose="020B0604020202020204" pitchFamily="34" charset="0"/>
              <a:buChar char="•"/>
            </a:pPr>
            <a:r>
              <a:rPr lang="en-GB" sz="2200" b="0" i="0" dirty="0">
                <a:solidFill>
                  <a:srgbClr val="393536"/>
                </a:solidFill>
                <a:effectLst/>
                <a:latin typeface="Geneva"/>
              </a:rPr>
              <a:t>OSPFv3</a:t>
            </a:r>
          </a:p>
          <a:p>
            <a:pPr algn="l">
              <a:buFont typeface="Arial" panose="020B0604020202020204" pitchFamily="34" charset="0"/>
              <a:buChar char="•"/>
            </a:pPr>
            <a:r>
              <a:rPr lang="en-GB" sz="2200" b="0" i="0" dirty="0">
                <a:solidFill>
                  <a:srgbClr val="393536"/>
                </a:solidFill>
                <a:effectLst/>
                <a:latin typeface="Geneva"/>
              </a:rPr>
              <a:t>EIGRP for IPv6</a:t>
            </a:r>
          </a:p>
          <a:p>
            <a:pPr algn="l"/>
            <a:r>
              <a:rPr lang="en-GB" sz="2200" b="0" i="0" dirty="0">
                <a:solidFill>
                  <a:srgbClr val="393536"/>
                </a:solidFill>
                <a:effectLst/>
                <a:latin typeface="Geneva"/>
              </a:rPr>
              <a:t>Support for dynamic IPv6 routing protocols is dependent on hardware and IOS version. Most of the modifications in the routing protocols are to support the longer IPv6 addresses and different header structures.</a:t>
            </a:r>
          </a:p>
          <a:p>
            <a:pPr algn="l"/>
            <a:r>
              <a:rPr lang="en-GB" sz="2200" b="0" i="0" dirty="0">
                <a:solidFill>
                  <a:srgbClr val="393536"/>
                </a:solidFill>
                <a:effectLst/>
                <a:latin typeface="Geneva"/>
              </a:rPr>
              <a:t>To enable IPv6 routers to forward traffic, you must configure the</a:t>
            </a:r>
            <a:r>
              <a:rPr lang="en-GB" sz="2200" b="1" i="0" dirty="0">
                <a:solidFill>
                  <a:srgbClr val="393536"/>
                </a:solidFill>
                <a:effectLst/>
                <a:latin typeface="Courier New" panose="02070309020205020404" pitchFamily="49" charset="0"/>
              </a:rPr>
              <a:t> ipv6 unicast-routing </a:t>
            </a:r>
            <a:r>
              <a:rPr lang="en-GB" sz="2200" b="0" i="0" dirty="0">
                <a:solidFill>
                  <a:srgbClr val="393536"/>
                </a:solidFill>
                <a:effectLst/>
                <a:latin typeface="Geneva"/>
              </a:rPr>
              <a:t>global configuration command.</a:t>
            </a:r>
          </a:p>
          <a:p>
            <a:endParaRPr lang="en-DK" sz="2200" dirty="0"/>
          </a:p>
        </p:txBody>
      </p:sp>
      <p:pic>
        <p:nvPicPr>
          <p:cNvPr id="18" name="Picture Placeholder 17">
            <a:extLst>
              <a:ext uri="{FF2B5EF4-FFF2-40B4-BE49-F238E27FC236}">
                <a16:creationId xmlns:a16="http://schemas.microsoft.com/office/drawing/2014/main" id="{67BF025F-0A36-C9A6-6F87-A7DC831D1D34}"/>
              </a:ext>
            </a:extLst>
          </p:cNvPr>
          <p:cNvPicPr>
            <a:picLocks noGrp="1" noChangeAspect="1"/>
          </p:cNvPicPr>
          <p:nvPr>
            <p:ph type="pic" idx="1"/>
          </p:nvPr>
        </p:nvPicPr>
        <p:blipFill>
          <a:blip r:embed="rId3">
            <a:extLst>
              <a:ext uri="{28A0092B-C50C-407E-A947-70E740481C1C}">
                <a14:useLocalDpi xmlns:a14="http://schemas.microsoft.com/office/drawing/2010/main" val="0"/>
              </a:ext>
            </a:extLst>
          </a:blip>
          <a:srcRect l="9249" r="9249"/>
          <a:stretch>
            <a:fillRect/>
          </a:stretch>
        </p:blipFill>
        <p:spPr>
          <a:xfrm>
            <a:off x="5173134" y="987425"/>
            <a:ext cx="6182253" cy="4881563"/>
          </a:xfrm>
        </p:spPr>
      </p:pic>
    </p:spTree>
    <p:extLst>
      <p:ext uri="{BB962C8B-B14F-4D97-AF65-F5344CB8AC3E}">
        <p14:creationId xmlns:p14="http://schemas.microsoft.com/office/powerpoint/2010/main" val="2370244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0516861-2177-DFE3-12EE-CEEBC87873F2}"/>
              </a:ext>
            </a:extLst>
          </p:cNvPr>
          <p:cNvSpPr>
            <a:spLocks noGrp="1"/>
          </p:cNvSpPr>
          <p:nvPr>
            <p:ph type="title"/>
          </p:nvPr>
        </p:nvSpPr>
        <p:spPr/>
        <p:txBody>
          <a:bodyPr/>
          <a:lstStyle/>
          <a:p>
            <a:r>
              <a:rPr lang="af-ZA" b="1" i="0" dirty="0">
                <a:solidFill>
                  <a:srgbClr val="A115A1"/>
                </a:solidFill>
                <a:effectLst/>
                <a:latin typeface="Geneva"/>
              </a:rPr>
              <a:t>Dynamic Routing Protocols</a:t>
            </a:r>
            <a:br>
              <a:rPr lang="af-ZA" b="1" i="0" dirty="0">
                <a:solidFill>
                  <a:srgbClr val="A115A1"/>
                </a:solidFill>
                <a:effectLst/>
                <a:latin typeface="Geneva"/>
              </a:rPr>
            </a:br>
            <a:endParaRPr lang="en-DK" dirty="0"/>
          </a:p>
        </p:txBody>
      </p:sp>
      <p:sp>
        <p:nvSpPr>
          <p:cNvPr id="6" name="Content Placeholder 5">
            <a:extLst>
              <a:ext uri="{FF2B5EF4-FFF2-40B4-BE49-F238E27FC236}">
                <a16:creationId xmlns:a16="http://schemas.microsoft.com/office/drawing/2014/main" id="{EEBA06B5-7BC9-BD38-ED1F-C95AE7B57A0B}"/>
              </a:ext>
            </a:extLst>
          </p:cNvPr>
          <p:cNvSpPr>
            <a:spLocks noGrp="1"/>
          </p:cNvSpPr>
          <p:nvPr>
            <p:ph idx="1"/>
          </p:nvPr>
        </p:nvSpPr>
        <p:spPr/>
        <p:txBody>
          <a:bodyPr>
            <a:normAutofit fontScale="85000" lnSpcReduction="20000"/>
          </a:bodyPr>
          <a:lstStyle/>
          <a:p>
            <a:pPr algn="l"/>
            <a:r>
              <a:rPr lang="en-GB" b="0" i="0" dirty="0">
                <a:solidFill>
                  <a:srgbClr val="393536"/>
                </a:solidFill>
                <a:effectLst/>
                <a:latin typeface="Geneva"/>
              </a:rPr>
              <a:t>A router running a dynamic routing protocol  also determines a new best path if the initial path becomes unusable (or if the topology changes). </a:t>
            </a:r>
          </a:p>
          <a:p>
            <a:pPr algn="l"/>
            <a:r>
              <a:rPr lang="en-GB" b="0" i="0" dirty="0">
                <a:solidFill>
                  <a:srgbClr val="393536"/>
                </a:solidFill>
                <a:effectLst/>
                <a:latin typeface="Geneva"/>
              </a:rPr>
              <a:t>dynamic routing protocols advantage over static routes are:</a:t>
            </a:r>
          </a:p>
          <a:p>
            <a:pPr lvl="1"/>
            <a:r>
              <a:rPr lang="en-GB" b="0" i="0" dirty="0">
                <a:solidFill>
                  <a:srgbClr val="393536"/>
                </a:solidFill>
                <a:effectLst/>
                <a:latin typeface="Geneva"/>
              </a:rPr>
              <a:t> Routers that use dynamic routing protocols automatically share routing information with other routers</a:t>
            </a:r>
          </a:p>
          <a:p>
            <a:pPr lvl="1"/>
            <a:r>
              <a:rPr lang="en-GB" b="0" i="0" dirty="0">
                <a:solidFill>
                  <a:srgbClr val="393536"/>
                </a:solidFill>
                <a:effectLst/>
                <a:latin typeface="Geneva"/>
              </a:rPr>
              <a:t>It compensates for any topology changes without involving the network administrator.</a:t>
            </a:r>
          </a:p>
          <a:p>
            <a:pPr algn="l"/>
            <a:r>
              <a:rPr lang="en-GB" b="0" i="0" dirty="0">
                <a:solidFill>
                  <a:srgbClr val="393536"/>
                </a:solidFill>
                <a:effectLst/>
                <a:latin typeface="Geneva"/>
              </a:rPr>
              <a:t>Cisco ISR routers can support a variety of dynamic IPv4 routing protocols including:</a:t>
            </a:r>
          </a:p>
          <a:p>
            <a:pPr lvl="1"/>
            <a:r>
              <a:rPr lang="en-GB" b="1" i="0" dirty="0">
                <a:solidFill>
                  <a:srgbClr val="393536"/>
                </a:solidFill>
                <a:effectLst/>
                <a:latin typeface="Geneva"/>
              </a:rPr>
              <a:t>EIGRP </a:t>
            </a:r>
            <a:r>
              <a:rPr lang="en-GB" b="0" i="0" dirty="0">
                <a:solidFill>
                  <a:srgbClr val="393536"/>
                </a:solidFill>
                <a:effectLst/>
                <a:latin typeface="Geneva"/>
              </a:rPr>
              <a:t>- Enhanced Interior Gateway Routing Protocol</a:t>
            </a:r>
          </a:p>
          <a:p>
            <a:pPr lvl="1"/>
            <a:r>
              <a:rPr lang="en-GB" b="1" i="0" dirty="0">
                <a:solidFill>
                  <a:srgbClr val="393536"/>
                </a:solidFill>
                <a:effectLst/>
                <a:latin typeface="Geneva"/>
              </a:rPr>
              <a:t>OSPF </a:t>
            </a:r>
            <a:r>
              <a:rPr lang="en-GB" b="0" i="0" dirty="0">
                <a:solidFill>
                  <a:srgbClr val="393536"/>
                </a:solidFill>
                <a:effectLst/>
                <a:latin typeface="Geneva"/>
              </a:rPr>
              <a:t>- Open Shortest Path First</a:t>
            </a:r>
          </a:p>
          <a:p>
            <a:pPr lvl="1"/>
            <a:r>
              <a:rPr lang="en-GB" b="1" i="0" dirty="0">
                <a:solidFill>
                  <a:srgbClr val="393536"/>
                </a:solidFill>
                <a:effectLst/>
                <a:latin typeface="Geneva"/>
              </a:rPr>
              <a:t>IS-IS </a:t>
            </a:r>
            <a:r>
              <a:rPr lang="en-GB" b="0" i="0" dirty="0">
                <a:solidFill>
                  <a:srgbClr val="393536"/>
                </a:solidFill>
                <a:effectLst/>
                <a:latin typeface="Geneva"/>
              </a:rPr>
              <a:t>- Intermediate System-to-Intermediate System</a:t>
            </a:r>
          </a:p>
          <a:p>
            <a:pPr lvl="1"/>
            <a:r>
              <a:rPr lang="en-GB" b="1" i="0" dirty="0">
                <a:solidFill>
                  <a:srgbClr val="393536"/>
                </a:solidFill>
                <a:effectLst/>
                <a:latin typeface="Geneva"/>
              </a:rPr>
              <a:t>RIP </a:t>
            </a:r>
            <a:r>
              <a:rPr lang="en-GB" b="0" i="0" dirty="0">
                <a:solidFill>
                  <a:srgbClr val="393536"/>
                </a:solidFill>
                <a:effectLst/>
                <a:latin typeface="Geneva"/>
              </a:rPr>
              <a:t>- Routing Information Protocol</a:t>
            </a:r>
          </a:p>
          <a:p>
            <a:pPr algn="l"/>
            <a:r>
              <a:rPr lang="en-GB" b="0" i="0" dirty="0">
                <a:solidFill>
                  <a:srgbClr val="393536"/>
                </a:solidFill>
                <a:effectLst/>
                <a:latin typeface="Geneva"/>
              </a:rPr>
              <a:t>To determine which routing protocols are supported by the IOS, use the</a:t>
            </a:r>
            <a:r>
              <a:rPr lang="en-GB" b="1" i="0" dirty="0">
                <a:solidFill>
                  <a:srgbClr val="393536"/>
                </a:solidFill>
                <a:effectLst/>
                <a:latin typeface="Courier New" panose="02070309020205020404" pitchFamily="49" charset="0"/>
              </a:rPr>
              <a:t> </a:t>
            </a:r>
            <a:r>
              <a:rPr lang="en-GB" b="1" i="0" dirty="0">
                <a:solidFill>
                  <a:srgbClr val="FF0000"/>
                </a:solidFill>
                <a:effectLst/>
                <a:latin typeface="Courier New" panose="02070309020205020404" pitchFamily="49" charset="0"/>
              </a:rPr>
              <a:t>router ? </a:t>
            </a:r>
            <a:r>
              <a:rPr lang="en-GB" b="0" i="0" dirty="0">
                <a:solidFill>
                  <a:srgbClr val="393536"/>
                </a:solidFill>
                <a:effectLst/>
                <a:latin typeface="Geneva"/>
              </a:rPr>
              <a:t>command in global configuration.</a:t>
            </a:r>
          </a:p>
          <a:p>
            <a:endParaRPr lang="en-DK" dirty="0"/>
          </a:p>
        </p:txBody>
      </p:sp>
    </p:spTree>
    <p:extLst>
      <p:ext uri="{BB962C8B-B14F-4D97-AF65-F5344CB8AC3E}">
        <p14:creationId xmlns:p14="http://schemas.microsoft.com/office/powerpoint/2010/main" val="1341974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DB42C1-F4FD-87EE-B46A-6853491534AA}"/>
              </a:ext>
            </a:extLst>
          </p:cNvPr>
          <p:cNvSpPr>
            <a:spLocks noGrp="1"/>
          </p:cNvSpPr>
          <p:nvPr>
            <p:ph type="title"/>
          </p:nvPr>
        </p:nvSpPr>
        <p:spPr/>
        <p:txBody>
          <a:bodyPr>
            <a:normAutofit/>
          </a:bodyPr>
          <a:lstStyle/>
          <a:p>
            <a:r>
              <a:rPr lang="en-US" sz="3300" kern="0" dirty="0">
                <a:solidFill>
                  <a:srgbClr val="000000"/>
                </a:solidFill>
                <a:effectLst/>
                <a:latin typeface="Palatino Linotype" panose="02040502050505030304" pitchFamily="18" charset="0"/>
                <a:ea typeface="Calibri" panose="020F0502020204030204" pitchFamily="34" charset="0"/>
                <a:cs typeface="Arial" panose="020B0604020202020204" pitchFamily="34" charset="0"/>
              </a:rPr>
              <a:t>How to configure Dynamic Routing Protocols specifically RIPv2</a:t>
            </a:r>
            <a:endParaRPr lang="en-DK" sz="3300" dirty="0"/>
          </a:p>
        </p:txBody>
      </p:sp>
      <p:sp>
        <p:nvSpPr>
          <p:cNvPr id="3" name="Content Placeholder 2">
            <a:extLst>
              <a:ext uri="{FF2B5EF4-FFF2-40B4-BE49-F238E27FC236}">
                <a16:creationId xmlns:a16="http://schemas.microsoft.com/office/drawing/2014/main" id="{AEB25BDB-B14A-CA14-6B64-E67F11F815FA}"/>
              </a:ext>
            </a:extLst>
          </p:cNvPr>
          <p:cNvSpPr>
            <a:spLocks noGrp="1"/>
          </p:cNvSpPr>
          <p:nvPr>
            <p:ph idx="1"/>
          </p:nvPr>
        </p:nvSpPr>
        <p:spPr/>
        <p:txBody>
          <a:bodyPr/>
          <a:lstStyle/>
          <a:p>
            <a:r>
              <a:rPr lang="en-GB" b="0" i="0" dirty="0">
                <a:solidFill>
                  <a:srgbClr val="393536"/>
                </a:solidFill>
                <a:effectLst/>
                <a:latin typeface="Geneva"/>
              </a:rPr>
              <a:t>To configure an IPv4 Rip route, use the</a:t>
            </a:r>
            <a:r>
              <a:rPr lang="en-GB" b="1" dirty="0">
                <a:solidFill>
                  <a:srgbClr val="393536"/>
                </a:solidFill>
                <a:latin typeface="Courier New" panose="02070309020205020404" pitchFamily="49" charset="0"/>
              </a:rPr>
              <a:t> </a:t>
            </a:r>
            <a:r>
              <a:rPr lang="en-GB" b="1" dirty="0">
                <a:solidFill>
                  <a:srgbClr val="FF0000"/>
                </a:solidFill>
                <a:latin typeface="Courier New" panose="02070309020205020404" pitchFamily="49" charset="0"/>
              </a:rPr>
              <a:t>router rip </a:t>
            </a:r>
            <a:r>
              <a:rPr lang="en-GB" b="1" dirty="0">
                <a:solidFill>
                  <a:srgbClr val="393536"/>
                </a:solidFill>
                <a:latin typeface="Courier New" panose="02070309020205020404" pitchFamily="49" charset="0"/>
              </a:rPr>
              <a:t>in </a:t>
            </a:r>
            <a:r>
              <a:rPr lang="en-GB" b="0" i="0" dirty="0">
                <a:solidFill>
                  <a:srgbClr val="393536"/>
                </a:solidFill>
                <a:effectLst/>
                <a:latin typeface="Geneva"/>
              </a:rPr>
              <a:t>global configuration command.</a:t>
            </a:r>
          </a:p>
          <a:p>
            <a:r>
              <a:rPr lang="en-GB" dirty="0">
                <a:solidFill>
                  <a:srgbClr val="393536"/>
                </a:solidFill>
                <a:latin typeface="Geneva"/>
              </a:rPr>
              <a:t>Specify the rip version as by default its version 1, so specify by using </a:t>
            </a:r>
            <a:r>
              <a:rPr lang="en-GB" b="1" dirty="0">
                <a:solidFill>
                  <a:srgbClr val="FF0000"/>
                </a:solidFill>
                <a:latin typeface="Courier New" panose="02070309020205020404" pitchFamily="49" charset="0"/>
              </a:rPr>
              <a:t>version 2</a:t>
            </a:r>
          </a:p>
          <a:p>
            <a:r>
              <a:rPr lang="en-GB" dirty="0">
                <a:solidFill>
                  <a:srgbClr val="FF0000"/>
                </a:solidFill>
                <a:latin typeface="Courier New" panose="02070309020205020404" pitchFamily="49" charset="0"/>
              </a:rPr>
              <a:t>Network </a:t>
            </a:r>
            <a:r>
              <a:rPr lang="en-GB" b="0" i="0" dirty="0">
                <a:solidFill>
                  <a:srgbClr val="FF0000"/>
                </a:solidFill>
                <a:effectLst/>
                <a:latin typeface="Courier New" panose="02070309020205020404" pitchFamily="49" charset="0"/>
              </a:rPr>
              <a:t>{</a:t>
            </a:r>
            <a:r>
              <a:rPr lang="en-GB" b="0" i="1" dirty="0" err="1">
                <a:solidFill>
                  <a:srgbClr val="FF0000"/>
                </a:solidFill>
                <a:effectLst/>
                <a:latin typeface="Courier New" panose="02070309020205020404" pitchFamily="49" charset="0"/>
              </a:rPr>
              <a:t>ip</a:t>
            </a:r>
            <a:r>
              <a:rPr lang="en-GB" b="0" i="1" dirty="0">
                <a:solidFill>
                  <a:srgbClr val="FF0000"/>
                </a:solidFill>
                <a:effectLst/>
                <a:latin typeface="Courier New" panose="02070309020205020404" pitchFamily="49" charset="0"/>
              </a:rPr>
              <a:t> address advertised</a:t>
            </a:r>
            <a:r>
              <a:rPr lang="en-GB" b="0" i="0" dirty="0">
                <a:solidFill>
                  <a:srgbClr val="FF0000"/>
                </a:solidFill>
                <a:effectLst/>
                <a:latin typeface="Courier New" panose="02070309020205020404" pitchFamily="49" charset="0"/>
              </a:rPr>
              <a:t>}</a:t>
            </a:r>
            <a:endParaRPr lang="en-DK" dirty="0"/>
          </a:p>
        </p:txBody>
      </p:sp>
    </p:spTree>
    <p:extLst>
      <p:ext uri="{BB962C8B-B14F-4D97-AF65-F5344CB8AC3E}">
        <p14:creationId xmlns:p14="http://schemas.microsoft.com/office/powerpoint/2010/main" val="40357220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1315</TotalTime>
  <Words>567</Words>
  <Application>Microsoft Office PowerPoint</Application>
  <PresentationFormat>Widescreen</PresentationFormat>
  <Paragraphs>48</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Calibri</vt:lpstr>
      <vt:lpstr>Calibri Light</vt:lpstr>
      <vt:lpstr>Courier New</vt:lpstr>
      <vt:lpstr>Geneva</vt:lpstr>
      <vt:lpstr>Helvetica Neue</vt:lpstr>
      <vt:lpstr>Palatino Linotype</vt:lpstr>
      <vt:lpstr>Office Theme</vt:lpstr>
      <vt:lpstr>Dynamic vs Static routes </vt:lpstr>
      <vt:lpstr>Statically Learned Routes </vt:lpstr>
      <vt:lpstr>Statically Learned Routes </vt:lpstr>
      <vt:lpstr>Statically Learned Routes </vt:lpstr>
      <vt:lpstr>Statically Learned Routes </vt:lpstr>
      <vt:lpstr>Dynamic Routing Protocols </vt:lpstr>
      <vt:lpstr> IPv6 Routing Protocols </vt:lpstr>
      <vt:lpstr>Dynamic Routing Protocols </vt:lpstr>
      <vt:lpstr>How to configure Dynamic Routing Protocols specifically RIPv2</vt:lpstr>
      <vt:lpstr>ASSIGNMENT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hajarah ali</dc:creator>
  <cp:lastModifiedBy>hajarah ali</cp:lastModifiedBy>
  <cp:revision>2</cp:revision>
  <dcterms:created xsi:type="dcterms:W3CDTF">2025-02-07T22:35:54Z</dcterms:created>
  <dcterms:modified xsi:type="dcterms:W3CDTF">2025-02-09T04:50:23Z</dcterms:modified>
</cp:coreProperties>
</file>