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ac Banura" userId="9f64cec5dd59d80e" providerId="LiveId" clId="{D60E8CB5-7019-4B04-B110-D7A25FFE5036}"/>
    <pc:docChg chg="undo custSel addSld delSld modSld">
      <pc:chgData name="Isaac Banura" userId="9f64cec5dd59d80e" providerId="LiveId" clId="{D60E8CB5-7019-4B04-B110-D7A25FFE5036}" dt="2025-02-20T04:30:12.937" v="693" actId="113"/>
      <pc:docMkLst>
        <pc:docMk/>
      </pc:docMkLst>
      <pc:sldChg chg="modSp mod">
        <pc:chgData name="Isaac Banura" userId="9f64cec5dd59d80e" providerId="LiveId" clId="{D60E8CB5-7019-4B04-B110-D7A25FFE5036}" dt="2025-02-11T08:14:29.061" v="490" actId="255"/>
        <pc:sldMkLst>
          <pc:docMk/>
          <pc:sldMk cId="3612538597" sldId="256"/>
        </pc:sldMkLst>
        <pc:spChg chg="mod">
          <ac:chgData name="Isaac Banura" userId="9f64cec5dd59d80e" providerId="LiveId" clId="{D60E8CB5-7019-4B04-B110-D7A25FFE5036}" dt="2025-02-11T08:14:29.061" v="490" actId="255"/>
          <ac:spMkLst>
            <pc:docMk/>
            <pc:sldMk cId="3612538597" sldId="256"/>
            <ac:spMk id="2" creationId="{7DF50697-907D-8190-D6F9-D285236E0A6A}"/>
          </ac:spMkLst>
        </pc:spChg>
      </pc:sldChg>
      <pc:sldChg chg="modSp mod">
        <pc:chgData name="Isaac Banura" userId="9f64cec5dd59d80e" providerId="LiveId" clId="{D60E8CB5-7019-4B04-B110-D7A25FFE5036}" dt="2025-02-11T08:08:20.987" v="472" actId="12"/>
        <pc:sldMkLst>
          <pc:docMk/>
          <pc:sldMk cId="1442327378" sldId="257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1442327378" sldId="257"/>
            <ac:spMk id="2" creationId="{9B865989-AC35-30A8-432B-99202B97281A}"/>
          </ac:spMkLst>
        </pc:spChg>
        <pc:spChg chg="mod">
          <ac:chgData name="Isaac Banura" userId="9f64cec5dd59d80e" providerId="LiveId" clId="{D60E8CB5-7019-4B04-B110-D7A25FFE5036}" dt="2025-02-11T08:08:20.987" v="472" actId="12"/>
          <ac:spMkLst>
            <pc:docMk/>
            <pc:sldMk cId="1442327378" sldId="257"/>
            <ac:spMk id="3" creationId="{E667B64D-4202-34BE-FF66-6B9C5A807E6C}"/>
          </ac:spMkLst>
        </pc:spChg>
      </pc:sldChg>
      <pc:sldChg chg="modSp mod">
        <pc:chgData name="Isaac Banura" userId="9f64cec5dd59d80e" providerId="LiveId" clId="{D60E8CB5-7019-4B04-B110-D7A25FFE5036}" dt="2025-02-11T08:08:05.740" v="463" actId="27636"/>
        <pc:sldMkLst>
          <pc:docMk/>
          <pc:sldMk cId="4199557536" sldId="258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4199557536" sldId="258"/>
            <ac:spMk id="2" creationId="{E7DABAA1-83B2-75C2-F3D5-B4DDC2FB899B}"/>
          </ac:spMkLst>
        </pc:spChg>
        <pc:spChg chg="mod">
          <ac:chgData name="Isaac Banura" userId="9f64cec5dd59d80e" providerId="LiveId" clId="{D60E8CB5-7019-4B04-B110-D7A25FFE5036}" dt="2025-02-11T08:08:05.740" v="463" actId="27636"/>
          <ac:spMkLst>
            <pc:docMk/>
            <pc:sldMk cId="4199557536" sldId="258"/>
            <ac:spMk id="3" creationId="{E2E8D8A8-0ADC-1FD2-99B7-F7602DD78A2E}"/>
          </ac:spMkLst>
        </pc:spChg>
      </pc:sldChg>
      <pc:sldChg chg="modSp mod">
        <pc:chgData name="Isaac Banura" userId="9f64cec5dd59d80e" providerId="LiveId" clId="{D60E8CB5-7019-4B04-B110-D7A25FFE5036}" dt="2025-02-11T23:00:02.982" v="644" actId="20577"/>
        <pc:sldMkLst>
          <pc:docMk/>
          <pc:sldMk cId="2352768401" sldId="259"/>
        </pc:sldMkLst>
        <pc:spChg chg="mod">
          <ac:chgData name="Isaac Banura" userId="9f64cec5dd59d80e" providerId="LiveId" clId="{D60E8CB5-7019-4B04-B110-D7A25FFE5036}" dt="2025-02-11T23:00:02.982" v="644" actId="20577"/>
          <ac:spMkLst>
            <pc:docMk/>
            <pc:sldMk cId="2352768401" sldId="259"/>
            <ac:spMk id="2" creationId="{71DBE85D-972F-190D-7386-FEF2EB4E31B9}"/>
          </ac:spMkLst>
        </pc:spChg>
        <pc:spChg chg="mod">
          <ac:chgData name="Isaac Banura" userId="9f64cec5dd59d80e" providerId="LiveId" clId="{D60E8CB5-7019-4B04-B110-D7A25FFE5036}" dt="2025-02-11T08:08:05.763" v="464" actId="27636"/>
          <ac:spMkLst>
            <pc:docMk/>
            <pc:sldMk cId="2352768401" sldId="259"/>
            <ac:spMk id="3" creationId="{5491A4E5-44D2-1DC5-3DFB-EA9986469F06}"/>
          </ac:spMkLst>
        </pc:spChg>
      </pc:sldChg>
      <pc:sldChg chg="modSp mod">
        <pc:chgData name="Isaac Banura" userId="9f64cec5dd59d80e" providerId="LiveId" clId="{D60E8CB5-7019-4B04-B110-D7A25FFE5036}" dt="2025-02-11T08:08:05.610" v="462"/>
        <pc:sldMkLst>
          <pc:docMk/>
          <pc:sldMk cId="2248624353" sldId="260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2248624353" sldId="260"/>
            <ac:spMk id="2" creationId="{A1870D2D-BFE8-F45F-8295-24EDC37D19F7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2248624353" sldId="260"/>
            <ac:spMk id="3" creationId="{2E8193CF-6706-18FF-47D3-DEB73FE21A28}"/>
          </ac:spMkLst>
        </pc:spChg>
      </pc:sldChg>
      <pc:sldChg chg="modSp mod">
        <pc:chgData name="Isaac Banura" userId="9f64cec5dd59d80e" providerId="LiveId" clId="{D60E8CB5-7019-4B04-B110-D7A25FFE5036}" dt="2025-02-11T08:08:38.304" v="473" actId="255"/>
        <pc:sldMkLst>
          <pc:docMk/>
          <pc:sldMk cId="1711516919" sldId="261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1711516919" sldId="261"/>
            <ac:spMk id="2" creationId="{A0FB4F52-859E-D3CA-01A8-DB4F37521C53}"/>
          </ac:spMkLst>
        </pc:spChg>
        <pc:spChg chg="mod">
          <ac:chgData name="Isaac Banura" userId="9f64cec5dd59d80e" providerId="LiveId" clId="{D60E8CB5-7019-4B04-B110-D7A25FFE5036}" dt="2025-02-11T08:08:38.304" v="473" actId="255"/>
          <ac:spMkLst>
            <pc:docMk/>
            <pc:sldMk cId="1711516919" sldId="261"/>
            <ac:spMk id="3" creationId="{C06D716E-B579-6115-90F8-14C24B4043F2}"/>
          </ac:spMkLst>
        </pc:spChg>
      </pc:sldChg>
      <pc:sldChg chg="modSp mod">
        <pc:chgData name="Isaac Banura" userId="9f64cec5dd59d80e" providerId="LiveId" clId="{D60E8CB5-7019-4B04-B110-D7A25FFE5036}" dt="2025-02-11T08:08:05.610" v="462"/>
        <pc:sldMkLst>
          <pc:docMk/>
          <pc:sldMk cId="3801291208" sldId="262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3801291208" sldId="262"/>
            <ac:spMk id="2" creationId="{B856E7B8-1836-2338-C3E8-55DC71F0D484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3801291208" sldId="262"/>
            <ac:spMk id="3" creationId="{05055C08-12DA-A443-822E-57D19DF42AA9}"/>
          </ac:spMkLst>
        </pc:spChg>
      </pc:sldChg>
      <pc:sldChg chg="modSp mod">
        <pc:chgData name="Isaac Banura" userId="9f64cec5dd59d80e" providerId="LiveId" clId="{D60E8CB5-7019-4B04-B110-D7A25FFE5036}" dt="2025-02-11T08:08:05.610" v="462"/>
        <pc:sldMkLst>
          <pc:docMk/>
          <pc:sldMk cId="4283353759" sldId="263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4283353759" sldId="263"/>
            <ac:spMk id="2" creationId="{55F93BEB-0E57-3A6C-3BE5-7167BD0E7169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4283353759" sldId="263"/>
            <ac:spMk id="3" creationId="{AEDDD189-A4A9-F025-95B6-748B9DB4AD13}"/>
          </ac:spMkLst>
        </pc:spChg>
      </pc:sldChg>
      <pc:sldChg chg="modSp new mod">
        <pc:chgData name="Isaac Banura" userId="9f64cec5dd59d80e" providerId="LiveId" clId="{D60E8CB5-7019-4B04-B110-D7A25FFE5036}" dt="2025-02-11T08:08:05.610" v="462"/>
        <pc:sldMkLst>
          <pc:docMk/>
          <pc:sldMk cId="4147783544" sldId="264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4147783544" sldId="264"/>
            <ac:spMk id="2" creationId="{77E5D4FB-9021-4F9F-E3D9-A4A343CC1795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4147783544" sldId="264"/>
            <ac:spMk id="3" creationId="{EE99CDD5-833D-5E13-F726-612687295462}"/>
          </ac:spMkLst>
        </pc:spChg>
      </pc:sldChg>
      <pc:sldChg chg="modSp new mod">
        <pc:chgData name="Isaac Banura" userId="9f64cec5dd59d80e" providerId="LiveId" clId="{D60E8CB5-7019-4B04-B110-D7A25FFE5036}" dt="2025-02-11T08:08:05.610" v="462"/>
        <pc:sldMkLst>
          <pc:docMk/>
          <pc:sldMk cId="1664667623" sldId="265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1664667623" sldId="265"/>
            <ac:spMk id="2" creationId="{4FAD0D3D-BAC1-4AE7-1C82-1F0F59BF16A6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1664667623" sldId="265"/>
            <ac:spMk id="3" creationId="{A04351BB-CCC2-9ABB-0F58-ED9D7A69B25C}"/>
          </ac:spMkLst>
        </pc:spChg>
      </pc:sldChg>
      <pc:sldChg chg="modSp new mod">
        <pc:chgData name="Isaac Banura" userId="9f64cec5dd59d80e" providerId="LiveId" clId="{D60E8CB5-7019-4B04-B110-D7A25FFE5036}" dt="2025-02-11T08:18:35.757" v="492" actId="27636"/>
        <pc:sldMkLst>
          <pc:docMk/>
          <pc:sldMk cId="3114867567" sldId="266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3114867567" sldId="266"/>
            <ac:spMk id="2" creationId="{7A89F9DC-406C-525C-E04C-6833C6CB2401}"/>
          </ac:spMkLst>
        </pc:spChg>
        <pc:spChg chg="mod">
          <ac:chgData name="Isaac Banura" userId="9f64cec5dd59d80e" providerId="LiveId" clId="{D60E8CB5-7019-4B04-B110-D7A25FFE5036}" dt="2025-02-11T08:18:35.757" v="492" actId="27636"/>
          <ac:spMkLst>
            <pc:docMk/>
            <pc:sldMk cId="3114867567" sldId="266"/>
            <ac:spMk id="3" creationId="{AFD8D360-9729-D9D8-8507-E4CB735E2AA2}"/>
          </ac:spMkLst>
        </pc:spChg>
      </pc:sldChg>
      <pc:sldChg chg="modSp new mod">
        <pc:chgData name="Isaac Banura" userId="9f64cec5dd59d80e" providerId="LiveId" clId="{D60E8CB5-7019-4B04-B110-D7A25FFE5036}" dt="2025-02-11T08:08:50.334" v="475" actId="20577"/>
        <pc:sldMkLst>
          <pc:docMk/>
          <pc:sldMk cId="2188903143" sldId="267"/>
        </pc:sldMkLst>
        <pc:spChg chg="mod">
          <ac:chgData name="Isaac Banura" userId="9f64cec5dd59d80e" providerId="LiveId" clId="{D60E8CB5-7019-4B04-B110-D7A25FFE5036}" dt="2025-02-11T08:08:50.334" v="475" actId="20577"/>
          <ac:spMkLst>
            <pc:docMk/>
            <pc:sldMk cId="2188903143" sldId="267"/>
            <ac:spMk id="2" creationId="{79583859-C169-75CD-C97D-EDB40B581350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2188903143" sldId="267"/>
            <ac:spMk id="3" creationId="{35A544D9-7FCA-4102-5528-6976C5237C60}"/>
          </ac:spMkLst>
        </pc:spChg>
      </pc:sldChg>
      <pc:sldChg chg="modSp new mod">
        <pc:chgData name="Isaac Banura" userId="9f64cec5dd59d80e" providerId="LiveId" clId="{D60E8CB5-7019-4B04-B110-D7A25FFE5036}" dt="2025-02-11T08:10:28.911" v="480" actId="1076"/>
        <pc:sldMkLst>
          <pc:docMk/>
          <pc:sldMk cId="4243121594" sldId="268"/>
        </pc:sldMkLst>
        <pc:spChg chg="mod">
          <ac:chgData name="Isaac Banura" userId="9f64cec5dd59d80e" providerId="LiveId" clId="{D60E8CB5-7019-4B04-B110-D7A25FFE5036}" dt="2025-02-11T08:10:28.911" v="480" actId="1076"/>
          <ac:spMkLst>
            <pc:docMk/>
            <pc:sldMk cId="4243121594" sldId="268"/>
            <ac:spMk id="2" creationId="{A9AF3DF4-E756-3A39-A69C-B347493D1632}"/>
          </ac:spMkLst>
        </pc:spChg>
        <pc:spChg chg="mod">
          <ac:chgData name="Isaac Banura" userId="9f64cec5dd59d80e" providerId="LiveId" clId="{D60E8CB5-7019-4B04-B110-D7A25FFE5036}" dt="2025-02-11T08:08:05.810" v="466" actId="27636"/>
          <ac:spMkLst>
            <pc:docMk/>
            <pc:sldMk cId="4243121594" sldId="268"/>
            <ac:spMk id="3" creationId="{C91BC40D-9F49-3D50-A42D-B84DC1206711}"/>
          </ac:spMkLst>
        </pc:spChg>
      </pc:sldChg>
      <pc:sldChg chg="modSp new mod">
        <pc:chgData name="Isaac Banura" userId="9f64cec5dd59d80e" providerId="LiveId" clId="{D60E8CB5-7019-4B04-B110-D7A25FFE5036}" dt="2025-02-11T08:10:19.231" v="479" actId="1076"/>
        <pc:sldMkLst>
          <pc:docMk/>
          <pc:sldMk cId="2204374872" sldId="269"/>
        </pc:sldMkLst>
        <pc:spChg chg="mod">
          <ac:chgData name="Isaac Banura" userId="9f64cec5dd59d80e" providerId="LiveId" clId="{D60E8CB5-7019-4B04-B110-D7A25FFE5036}" dt="2025-02-11T08:10:19.231" v="479" actId="1076"/>
          <ac:spMkLst>
            <pc:docMk/>
            <pc:sldMk cId="2204374872" sldId="269"/>
            <ac:spMk id="2" creationId="{1213A911-6029-EA77-F8EE-58EA834A664B}"/>
          </ac:spMkLst>
        </pc:spChg>
        <pc:spChg chg="mod">
          <ac:chgData name="Isaac Banura" userId="9f64cec5dd59d80e" providerId="LiveId" clId="{D60E8CB5-7019-4B04-B110-D7A25FFE5036}" dt="2025-02-11T08:08:05.817" v="467" actId="27636"/>
          <ac:spMkLst>
            <pc:docMk/>
            <pc:sldMk cId="2204374872" sldId="269"/>
            <ac:spMk id="3" creationId="{57191CE3-D00B-BEA1-59B3-B8379DEE1F76}"/>
          </ac:spMkLst>
        </pc:spChg>
      </pc:sldChg>
      <pc:sldChg chg="modSp new mod">
        <pc:chgData name="Isaac Banura" userId="9f64cec5dd59d80e" providerId="LiveId" clId="{D60E8CB5-7019-4B04-B110-D7A25FFE5036}" dt="2025-02-11T08:08:05.825" v="468" actId="27636"/>
        <pc:sldMkLst>
          <pc:docMk/>
          <pc:sldMk cId="957177712" sldId="270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957177712" sldId="270"/>
            <ac:spMk id="2" creationId="{F0A6A90B-FE33-6CA4-93EA-21B80E75B874}"/>
          </ac:spMkLst>
        </pc:spChg>
        <pc:spChg chg="mod">
          <ac:chgData name="Isaac Banura" userId="9f64cec5dd59d80e" providerId="LiveId" clId="{D60E8CB5-7019-4B04-B110-D7A25FFE5036}" dt="2025-02-11T08:08:05.825" v="468" actId="27636"/>
          <ac:spMkLst>
            <pc:docMk/>
            <pc:sldMk cId="957177712" sldId="270"/>
            <ac:spMk id="3" creationId="{785C1E25-73FB-B544-6DE0-2209C3FEC913}"/>
          </ac:spMkLst>
        </pc:spChg>
      </pc:sldChg>
      <pc:sldChg chg="modSp new mod">
        <pc:chgData name="Isaac Banura" userId="9f64cec5dd59d80e" providerId="LiveId" clId="{D60E8CB5-7019-4B04-B110-D7A25FFE5036}" dt="2025-02-11T08:08:05.610" v="462"/>
        <pc:sldMkLst>
          <pc:docMk/>
          <pc:sldMk cId="2465789725" sldId="271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2465789725" sldId="271"/>
            <ac:spMk id="2" creationId="{386B3714-CF35-2460-5001-3391627E98B6}"/>
          </ac:spMkLst>
        </pc:spChg>
        <pc:spChg chg="mod">
          <ac:chgData name="Isaac Banura" userId="9f64cec5dd59d80e" providerId="LiveId" clId="{D60E8CB5-7019-4B04-B110-D7A25FFE5036}" dt="2025-02-11T08:08:05.610" v="462"/>
          <ac:spMkLst>
            <pc:docMk/>
            <pc:sldMk cId="2465789725" sldId="271"/>
            <ac:spMk id="3" creationId="{C701D8B9-E687-5E1A-7E16-3B10DA6CE849}"/>
          </ac:spMkLst>
        </pc:spChg>
      </pc:sldChg>
      <pc:sldChg chg="modSp new mod">
        <pc:chgData name="Isaac Banura" userId="9f64cec5dd59d80e" providerId="LiveId" clId="{D60E8CB5-7019-4B04-B110-D7A25FFE5036}" dt="2025-02-11T08:10:41.120" v="481" actId="1076"/>
        <pc:sldMkLst>
          <pc:docMk/>
          <pc:sldMk cId="2773298506" sldId="272"/>
        </pc:sldMkLst>
        <pc:spChg chg="mod">
          <ac:chgData name="Isaac Banura" userId="9f64cec5dd59d80e" providerId="LiveId" clId="{D60E8CB5-7019-4B04-B110-D7A25FFE5036}" dt="2025-02-11T08:10:41.120" v="481" actId="1076"/>
          <ac:spMkLst>
            <pc:docMk/>
            <pc:sldMk cId="2773298506" sldId="272"/>
            <ac:spMk id="2" creationId="{8CCBDF7B-36C2-C706-6006-4FD69DFFD767}"/>
          </ac:spMkLst>
        </pc:spChg>
        <pc:spChg chg="mod">
          <ac:chgData name="Isaac Banura" userId="9f64cec5dd59d80e" providerId="LiveId" clId="{D60E8CB5-7019-4B04-B110-D7A25FFE5036}" dt="2025-02-11T08:08:05.837" v="469" actId="27636"/>
          <ac:spMkLst>
            <pc:docMk/>
            <pc:sldMk cId="2773298506" sldId="272"/>
            <ac:spMk id="3" creationId="{AD195DDD-DF98-35C7-5C0F-823EABBD3324}"/>
          </ac:spMkLst>
        </pc:spChg>
      </pc:sldChg>
      <pc:sldChg chg="modSp new mod">
        <pc:chgData name="Isaac Banura" userId="9f64cec5dd59d80e" providerId="LiveId" clId="{D60E8CB5-7019-4B04-B110-D7A25FFE5036}" dt="2025-02-11T08:11:04.758" v="482" actId="255"/>
        <pc:sldMkLst>
          <pc:docMk/>
          <pc:sldMk cId="3998534229" sldId="273"/>
        </pc:sldMkLst>
        <pc:spChg chg="mod">
          <ac:chgData name="Isaac Banura" userId="9f64cec5dd59d80e" providerId="LiveId" clId="{D60E8CB5-7019-4B04-B110-D7A25FFE5036}" dt="2025-02-11T08:08:05.610" v="462"/>
          <ac:spMkLst>
            <pc:docMk/>
            <pc:sldMk cId="3998534229" sldId="273"/>
            <ac:spMk id="2" creationId="{2D6733CB-8C9B-C494-6875-5596EF5CBE40}"/>
          </ac:spMkLst>
        </pc:spChg>
        <pc:spChg chg="mod">
          <ac:chgData name="Isaac Banura" userId="9f64cec5dd59d80e" providerId="LiveId" clId="{D60E8CB5-7019-4B04-B110-D7A25FFE5036}" dt="2025-02-11T08:11:04.758" v="482" actId="255"/>
          <ac:spMkLst>
            <pc:docMk/>
            <pc:sldMk cId="3998534229" sldId="273"/>
            <ac:spMk id="3" creationId="{B3BE817B-FE11-5183-4856-29028C0FD1CD}"/>
          </ac:spMkLst>
        </pc:spChg>
      </pc:sldChg>
      <pc:sldChg chg="modSp new mod">
        <pc:chgData name="Isaac Banura" userId="9f64cec5dd59d80e" providerId="LiveId" clId="{D60E8CB5-7019-4B04-B110-D7A25FFE5036}" dt="2025-02-11T08:13:19.903" v="483" actId="1076"/>
        <pc:sldMkLst>
          <pc:docMk/>
          <pc:sldMk cId="1224013136" sldId="274"/>
        </pc:sldMkLst>
        <pc:spChg chg="mod">
          <ac:chgData name="Isaac Banura" userId="9f64cec5dd59d80e" providerId="LiveId" clId="{D60E8CB5-7019-4B04-B110-D7A25FFE5036}" dt="2025-02-11T08:13:19.903" v="483" actId="1076"/>
          <ac:spMkLst>
            <pc:docMk/>
            <pc:sldMk cId="1224013136" sldId="274"/>
            <ac:spMk id="2" creationId="{E5BF27B2-250A-6DA7-FA55-01A555E7C5C9}"/>
          </ac:spMkLst>
        </pc:spChg>
        <pc:spChg chg="mod">
          <ac:chgData name="Isaac Banura" userId="9f64cec5dd59d80e" providerId="LiveId" clId="{D60E8CB5-7019-4B04-B110-D7A25FFE5036}" dt="2025-02-11T08:08:05.849" v="470" actId="27636"/>
          <ac:spMkLst>
            <pc:docMk/>
            <pc:sldMk cId="1224013136" sldId="274"/>
            <ac:spMk id="3" creationId="{644BE695-493C-71A5-9232-692E6603384D}"/>
          </ac:spMkLst>
        </pc:spChg>
      </pc:sldChg>
      <pc:sldChg chg="delSp modSp new mod">
        <pc:chgData name="Isaac Banura" userId="9f64cec5dd59d80e" providerId="LiveId" clId="{D60E8CB5-7019-4B04-B110-D7A25FFE5036}" dt="2025-02-11T08:13:52.835" v="489" actId="27636"/>
        <pc:sldMkLst>
          <pc:docMk/>
          <pc:sldMk cId="462833883" sldId="275"/>
        </pc:sldMkLst>
        <pc:spChg chg="mod">
          <ac:chgData name="Isaac Banura" userId="9f64cec5dd59d80e" providerId="LiveId" clId="{D60E8CB5-7019-4B04-B110-D7A25FFE5036}" dt="2025-02-11T08:13:52.835" v="489" actId="27636"/>
          <ac:spMkLst>
            <pc:docMk/>
            <pc:sldMk cId="462833883" sldId="275"/>
            <ac:spMk id="3" creationId="{DAB2814F-C26C-F24E-61BE-0C0B9504C165}"/>
          </ac:spMkLst>
        </pc:spChg>
      </pc:sldChg>
      <pc:sldChg chg="modSp new mod">
        <pc:chgData name="Isaac Banura" userId="9f64cec5dd59d80e" providerId="LiveId" clId="{D60E8CB5-7019-4B04-B110-D7A25FFE5036}" dt="2025-02-11T08:23:00.639" v="526" actId="1076"/>
        <pc:sldMkLst>
          <pc:docMk/>
          <pc:sldMk cId="3635061332" sldId="276"/>
        </pc:sldMkLst>
        <pc:spChg chg="mod">
          <ac:chgData name="Isaac Banura" userId="9f64cec5dd59d80e" providerId="LiveId" clId="{D60E8CB5-7019-4B04-B110-D7A25FFE5036}" dt="2025-02-11T08:23:00.639" v="526" actId="1076"/>
          <ac:spMkLst>
            <pc:docMk/>
            <pc:sldMk cId="3635061332" sldId="276"/>
            <ac:spMk id="2" creationId="{F1EF3C43-1A04-660C-151E-F3AC7D8E6C29}"/>
          </ac:spMkLst>
        </pc:spChg>
        <pc:spChg chg="mod">
          <ac:chgData name="Isaac Banura" userId="9f64cec5dd59d80e" providerId="LiveId" clId="{D60E8CB5-7019-4B04-B110-D7A25FFE5036}" dt="2025-02-11T08:08:05.858" v="471" actId="27636"/>
          <ac:spMkLst>
            <pc:docMk/>
            <pc:sldMk cId="3635061332" sldId="276"/>
            <ac:spMk id="3" creationId="{A4E69ADC-F991-1BC5-1115-B6A08AE66521}"/>
          </ac:spMkLst>
        </pc:spChg>
      </pc:sldChg>
      <pc:sldChg chg="modSp new mod">
        <pc:chgData name="Isaac Banura" userId="9f64cec5dd59d80e" providerId="LiveId" clId="{D60E8CB5-7019-4B04-B110-D7A25FFE5036}" dt="2025-02-11T08:22:48.491" v="525" actId="113"/>
        <pc:sldMkLst>
          <pc:docMk/>
          <pc:sldMk cId="2939312890" sldId="277"/>
        </pc:sldMkLst>
        <pc:spChg chg="mod">
          <ac:chgData name="Isaac Banura" userId="9f64cec5dd59d80e" providerId="LiveId" clId="{D60E8CB5-7019-4B04-B110-D7A25FFE5036}" dt="2025-02-11T08:22:48.491" v="525" actId="113"/>
          <ac:spMkLst>
            <pc:docMk/>
            <pc:sldMk cId="2939312890" sldId="277"/>
            <ac:spMk id="2" creationId="{D24D9105-4894-7041-5FB6-3A3C705232D3}"/>
          </ac:spMkLst>
        </pc:spChg>
        <pc:spChg chg="mod">
          <ac:chgData name="Isaac Banura" userId="9f64cec5dd59d80e" providerId="LiveId" clId="{D60E8CB5-7019-4B04-B110-D7A25FFE5036}" dt="2025-02-11T08:21:49.500" v="521" actId="12"/>
          <ac:spMkLst>
            <pc:docMk/>
            <pc:sldMk cId="2939312890" sldId="277"/>
            <ac:spMk id="3" creationId="{2FE587E4-A195-6FCA-1A41-FE043925E0D1}"/>
          </ac:spMkLst>
        </pc:spChg>
      </pc:sldChg>
      <pc:sldChg chg="modSp new mod">
        <pc:chgData name="Isaac Banura" userId="9f64cec5dd59d80e" providerId="LiveId" clId="{D60E8CB5-7019-4B04-B110-D7A25FFE5036}" dt="2025-02-11T08:22:36.434" v="524" actId="113"/>
        <pc:sldMkLst>
          <pc:docMk/>
          <pc:sldMk cId="3062503127" sldId="278"/>
        </pc:sldMkLst>
        <pc:spChg chg="mod">
          <ac:chgData name="Isaac Banura" userId="9f64cec5dd59d80e" providerId="LiveId" clId="{D60E8CB5-7019-4B04-B110-D7A25FFE5036}" dt="2025-02-11T08:22:36.434" v="524" actId="113"/>
          <ac:spMkLst>
            <pc:docMk/>
            <pc:sldMk cId="3062503127" sldId="278"/>
            <ac:spMk id="2" creationId="{9E2EA78C-B59C-BC2D-CD86-274ACD4DF236}"/>
          </ac:spMkLst>
        </pc:spChg>
        <pc:spChg chg="mod">
          <ac:chgData name="Isaac Banura" userId="9f64cec5dd59d80e" providerId="LiveId" clId="{D60E8CB5-7019-4B04-B110-D7A25FFE5036}" dt="2025-02-11T08:22:29.407" v="523" actId="255"/>
          <ac:spMkLst>
            <pc:docMk/>
            <pc:sldMk cId="3062503127" sldId="278"/>
            <ac:spMk id="3" creationId="{21C5A137-C520-EAB1-54DB-5CE6E815C6E4}"/>
          </ac:spMkLst>
        </pc:spChg>
      </pc:sldChg>
      <pc:sldChg chg="modSp new mod">
        <pc:chgData name="Isaac Banura" userId="9f64cec5dd59d80e" providerId="LiveId" clId="{D60E8CB5-7019-4B04-B110-D7A25FFE5036}" dt="2025-02-11T08:24:42.261" v="551" actId="20577"/>
        <pc:sldMkLst>
          <pc:docMk/>
          <pc:sldMk cId="2395002464" sldId="279"/>
        </pc:sldMkLst>
        <pc:spChg chg="mod">
          <ac:chgData name="Isaac Banura" userId="9f64cec5dd59d80e" providerId="LiveId" clId="{D60E8CB5-7019-4B04-B110-D7A25FFE5036}" dt="2025-02-11T08:23:55.613" v="530" actId="113"/>
          <ac:spMkLst>
            <pc:docMk/>
            <pc:sldMk cId="2395002464" sldId="279"/>
            <ac:spMk id="2" creationId="{A4E94FC8-1E49-1B34-CB7F-6F1A50BB576D}"/>
          </ac:spMkLst>
        </pc:spChg>
        <pc:spChg chg="mod">
          <ac:chgData name="Isaac Banura" userId="9f64cec5dd59d80e" providerId="LiveId" clId="{D60E8CB5-7019-4B04-B110-D7A25FFE5036}" dt="2025-02-11T08:24:42.261" v="551" actId="20577"/>
          <ac:spMkLst>
            <pc:docMk/>
            <pc:sldMk cId="2395002464" sldId="279"/>
            <ac:spMk id="3" creationId="{263B7056-3503-EEE5-F7E0-F33BEF8FD12D}"/>
          </ac:spMkLst>
        </pc:spChg>
      </pc:sldChg>
      <pc:sldChg chg="modSp new add del mod">
        <pc:chgData name="Isaac Banura" userId="9f64cec5dd59d80e" providerId="LiveId" clId="{D60E8CB5-7019-4B04-B110-D7A25FFE5036}" dt="2025-02-20T04:30:12.937" v="693" actId="113"/>
        <pc:sldMkLst>
          <pc:docMk/>
          <pc:sldMk cId="467156130" sldId="280"/>
        </pc:sldMkLst>
        <pc:spChg chg="mod">
          <ac:chgData name="Isaac Banura" userId="9f64cec5dd59d80e" providerId="LiveId" clId="{D60E8CB5-7019-4B04-B110-D7A25FFE5036}" dt="2025-02-20T04:30:12.937" v="693" actId="113"/>
          <ac:spMkLst>
            <pc:docMk/>
            <pc:sldMk cId="467156130" sldId="280"/>
            <ac:spMk id="2" creationId="{8647B0EE-5330-D9E8-FF20-4DD031B8BDCA}"/>
          </ac:spMkLst>
        </pc:spChg>
        <pc:spChg chg="mod">
          <ac:chgData name="Isaac Banura" userId="9f64cec5dd59d80e" providerId="LiveId" clId="{D60E8CB5-7019-4B04-B110-D7A25FFE5036}" dt="2025-02-20T04:27:53.057" v="659" actId="255"/>
          <ac:spMkLst>
            <pc:docMk/>
            <pc:sldMk cId="467156130" sldId="280"/>
            <ac:spMk id="3" creationId="{4DB6DEDA-C466-507B-91AF-E01B85B5A851}"/>
          </ac:spMkLst>
        </pc:spChg>
      </pc:sldChg>
      <pc:sldChg chg="modSp new mod">
        <pc:chgData name="Isaac Banura" userId="9f64cec5dd59d80e" providerId="LiveId" clId="{D60E8CB5-7019-4B04-B110-D7A25FFE5036}" dt="2025-02-20T04:30:07.345" v="692" actId="113"/>
        <pc:sldMkLst>
          <pc:docMk/>
          <pc:sldMk cId="1360214864" sldId="281"/>
        </pc:sldMkLst>
        <pc:spChg chg="mod">
          <ac:chgData name="Isaac Banura" userId="9f64cec5dd59d80e" providerId="LiveId" clId="{D60E8CB5-7019-4B04-B110-D7A25FFE5036}" dt="2025-02-20T04:30:07.345" v="692" actId="113"/>
          <ac:spMkLst>
            <pc:docMk/>
            <pc:sldMk cId="1360214864" sldId="281"/>
            <ac:spMk id="2" creationId="{77B41241-91EE-16D3-07A4-0FC360A3EEA1}"/>
          </ac:spMkLst>
        </pc:spChg>
        <pc:spChg chg="mod">
          <ac:chgData name="Isaac Banura" userId="9f64cec5dd59d80e" providerId="LiveId" clId="{D60E8CB5-7019-4B04-B110-D7A25FFE5036}" dt="2025-02-20T04:28:54.030" v="666" actId="255"/>
          <ac:spMkLst>
            <pc:docMk/>
            <pc:sldMk cId="1360214864" sldId="281"/>
            <ac:spMk id="3" creationId="{5D781097-3F56-7889-96D6-BA264B650C20}"/>
          </ac:spMkLst>
        </pc:spChg>
      </pc:sldChg>
      <pc:sldChg chg="modSp new mod">
        <pc:chgData name="Isaac Banura" userId="9f64cec5dd59d80e" providerId="LiveId" clId="{D60E8CB5-7019-4B04-B110-D7A25FFE5036}" dt="2025-02-20T04:30:00.871" v="691" actId="113"/>
        <pc:sldMkLst>
          <pc:docMk/>
          <pc:sldMk cId="360734957" sldId="282"/>
        </pc:sldMkLst>
        <pc:spChg chg="mod">
          <ac:chgData name="Isaac Banura" userId="9f64cec5dd59d80e" providerId="LiveId" clId="{D60E8CB5-7019-4B04-B110-D7A25FFE5036}" dt="2025-02-20T04:30:00.871" v="691" actId="113"/>
          <ac:spMkLst>
            <pc:docMk/>
            <pc:sldMk cId="360734957" sldId="282"/>
            <ac:spMk id="2" creationId="{E7398107-79CF-63C3-E45B-B5202B6E60E4}"/>
          </ac:spMkLst>
        </pc:spChg>
        <pc:spChg chg="mod">
          <ac:chgData name="Isaac Banura" userId="9f64cec5dd59d80e" providerId="LiveId" clId="{D60E8CB5-7019-4B04-B110-D7A25FFE5036}" dt="2025-02-20T04:28:36.132" v="665"/>
          <ac:spMkLst>
            <pc:docMk/>
            <pc:sldMk cId="360734957" sldId="282"/>
            <ac:spMk id="3" creationId="{6997DF90-8B7C-A9B9-38D3-58C9E41132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05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3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7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0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5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24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7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2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2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4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AC7E1C3-3580-4C21-A626-4793B8EF46E5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369D68-8791-4485-B0F3-D04B5DD43A9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35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50697-907D-8190-D6F9-D285236E0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753" y="1122363"/>
            <a:ext cx="11238613" cy="2387600"/>
          </a:xfrm>
        </p:spPr>
        <p:txBody>
          <a:bodyPr>
            <a:normAutofit/>
          </a:bodyPr>
          <a:lstStyle/>
          <a:p>
            <a:r>
              <a:rPr lang="en-US" sz="6600" b="1" dirty="0"/>
              <a:t>NATURE OF CRM TECHNOLOGIES</a:t>
            </a:r>
          </a:p>
        </p:txBody>
      </p:sp>
    </p:spTree>
    <p:extLst>
      <p:ext uri="{BB962C8B-B14F-4D97-AF65-F5344CB8AC3E}">
        <p14:creationId xmlns:p14="http://schemas.microsoft.com/office/powerpoint/2010/main" val="3612538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0D3D-BAC1-4AE7-1C82-1F0F59BF1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Considerations/Limitations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51BB-CCC2-9ABB-0F58-ED9D7A69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the past, CRM systems used simple rules to decide how to engage with Complexity in managing both environments that  required additional IT resources.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Integration between on-premise and cloud components must be carefully planned.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667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F9DC-406C-525C-E04C-6833C6CB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CRM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8D360-9729-D9D8-8507-E4CB735E2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Marketing Automation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Salesforce Automation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Service Automation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6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3859-C169-75CD-C97D-EDB40B581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Marketing Automation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544D9-7FCA-4102-5528-6976C5237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Marketing automation is a business process that involves the use of technology to streamline and automate repetitive marketing tasks</a:t>
            </a:r>
            <a:r>
              <a:rPr lang="en-CA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2400">
                <a:ea typeface="Calibri" panose="020F0502020204030204" pitchFamily="34" charset="0"/>
                <a:cs typeface="Times New Roman" panose="02020603050405020304" pitchFamily="18" charset="0"/>
              </a:rPr>
              <a:t>creating</a:t>
            </a:r>
            <a:r>
              <a:rPr lang="en-CA" sz="24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time and resources for more strategic and creative work. 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primary goal of marketing automation is to enhance customer engagement, improve efficiency, and increase sales.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Marketing automation involves using software and technology to automate tasks such as email campaigns, lead scoring, and data analysis..</a:t>
            </a:r>
          </a:p>
        </p:txBody>
      </p:sp>
    </p:spTree>
    <p:extLst>
      <p:ext uri="{BB962C8B-B14F-4D97-AF65-F5344CB8AC3E}">
        <p14:creationId xmlns:p14="http://schemas.microsoft.com/office/powerpoint/2010/main" val="2188903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B3714-CF35-2460-5001-3391627E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Marketing Automation cont.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1D8B9-E687-5E1A-7E16-3B10DA6CE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It also allows companies to integrate multiple marketing channels and systems into a single platform, enabling real-time data analysis and optimization of marketing efforts</a:t>
            </a:r>
          </a:p>
          <a:p>
            <a:endParaRPr lang="en-US" dirty="0"/>
          </a:p>
          <a:p>
            <a:r>
              <a:rPr lang="en-US" dirty="0"/>
              <a:t>Examples of marketing automation software include HubSpot, Marketo, and Pardot</a:t>
            </a:r>
          </a:p>
        </p:txBody>
      </p:sp>
    </p:spTree>
    <p:extLst>
      <p:ext uri="{BB962C8B-B14F-4D97-AF65-F5344CB8AC3E}">
        <p14:creationId xmlns:p14="http://schemas.microsoft.com/office/powerpoint/2010/main" val="2465789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F3DF4-E756-3A39-A69C-B347493D1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33170"/>
            <a:ext cx="10058400" cy="1450757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The benefits of marketing automation include: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BC40D-9F49-3D50-A42D-B84DC1206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Increased efficiency and productivity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Improved lead qualification and management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Enhanced customer engagement and experience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Better data analysis and decision-making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Scalability and flexibility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121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3A911-6029-EA77-F8EE-58EA834A6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364" y="786334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Marketing automation software typically includes features such as: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91CE3-D00B-BEA1-59B3-B8379DEE1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Email marketing automation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Lead scoring and grading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Data analysis and reporting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Campaign management and optimization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Social media integration and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374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6A90B-FE33-6CA4-93EA-21B80E75B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Salesforce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C1E25-73FB-B544-6DE0-2209C3FEC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Salesforce automation (SFA) is a business process that involves the use of software and technology to streamline and automate sales-related tasks, improving the efficiency and productivity of sales teams. </a:t>
            </a:r>
          </a:p>
          <a:p>
            <a:endParaRPr lang="en-US" dirty="0"/>
          </a:p>
          <a:p>
            <a:r>
              <a:rPr lang="en-US" dirty="0"/>
              <a:t>SFA is a key component of customer relationship management (CRM) systems and involves automating tasks such as lead qualification, sales forecasting, and opportunity management.</a:t>
            </a:r>
          </a:p>
          <a:p>
            <a:endParaRPr lang="en-US" dirty="0"/>
          </a:p>
          <a:p>
            <a:r>
              <a:rPr lang="en-US" dirty="0"/>
              <a:t>Examples of SFA software include Salesforce.com, Microsoft Dynamics CRM, and Zoho CRM. </a:t>
            </a:r>
          </a:p>
        </p:txBody>
      </p:sp>
    </p:spTree>
    <p:extLst>
      <p:ext uri="{BB962C8B-B14F-4D97-AF65-F5344CB8AC3E}">
        <p14:creationId xmlns:p14="http://schemas.microsoft.com/office/powerpoint/2010/main" val="957177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DF7B-36C2-C706-6006-4FD69DFFD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86334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Benefits of SFA include: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95DDD-DF98-35C7-5C0F-823EABBD3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Increased efficiency and productivity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Improved lead qualification and management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Enhanced customer engagement and experience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Better sales forecasting and pipeline management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Improved sales performance and revenue 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98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33CB-8C9B-C494-6875-5596EF5CB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Service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E817B-FE11-5183-4856-29028C0F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Service automation is a business process that involves the use of software and technology to streamline and automate customer service-related tasks, improving the efficiency and productivity of customer service teams.</a:t>
            </a:r>
          </a:p>
          <a:p>
            <a:r>
              <a:rPr lang="en-US" sz="2800" dirty="0"/>
              <a:t>Examples of service automation software include Zendesk, Freshdesk, and Salesforce Service Cloud</a:t>
            </a:r>
          </a:p>
        </p:txBody>
      </p:sp>
    </p:spTree>
    <p:extLst>
      <p:ext uri="{BB962C8B-B14F-4D97-AF65-F5344CB8AC3E}">
        <p14:creationId xmlns:p14="http://schemas.microsoft.com/office/powerpoint/2010/main" val="3998534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27B2-250A-6DA7-FA55-01A555E7C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708" y="828864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b="1" dirty="0"/>
              <a:t>Service automation involves automating tasks such as: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BE695-493C-71A5-9232-692E66033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Customer complaint management and resolution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Service request tracking and fulfillment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Customer support and engagement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Knowledge management and self-service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Service quality monitoring and improvement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1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65989-AC35-30A8-432B-99202B972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Coverage in this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7B64D-4202-34BE-FF66-6B9C5A807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Nature of CRM technologies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Components of CRM technologies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Benefits of CRM technologies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Technological applications in CRM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/>
              <a:t>Future trends; AI, IOT &amp; Personalization in CRM</a:t>
            </a:r>
          </a:p>
        </p:txBody>
      </p:sp>
    </p:spTree>
    <p:extLst>
      <p:ext uri="{BB962C8B-B14F-4D97-AF65-F5344CB8AC3E}">
        <p14:creationId xmlns:p14="http://schemas.microsoft.com/office/powerpoint/2010/main" val="1442327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2814F-C26C-F24E-61BE-0C0B9504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423" y="839972"/>
            <a:ext cx="10515600" cy="54007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primary goal of service automation is to enhance customer satisfaction, reduce service costs, and improve operational efficiency. Service automation involves using software and technology to automate tasks such as: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Chatbots and virtual assistants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Service request tracking and fulfillment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Customer engagement and support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Knowledge management and self-service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Service quality monitoring and improvement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33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F3C43-1A04-660C-151E-F3AC7D8E6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92659"/>
            <a:ext cx="10058400" cy="145075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The benefits of service automation include: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69ADC-F991-1BC5-1115-B6A08AE66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Increased efficiency and productivity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Improved customer satisfaction and experience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Reduced service costs and operational efficiency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Better knowledge management and self-service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Improved service quality and 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061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D9105-4894-7041-5FB6-3A3C70523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CRM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587E4-A195-6FCA-1A41-FE043925E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Improved Customer Relationships. By providing a complete view of each customer’s history and preferences, CRM technologies enable personalized interactions that enhance customer satisfaction and loyalty.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Increased Sales Efficiency. Automation of sales processes reduces manual work, allowing sales teams to focus on high-value activities such as nurturing leads and closing deals.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Enhanced Data Organization. Centralized data storage improves accessibility and collaboration among teams, leading to better communication and streamlined operations.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31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EA78C-B59C-BC2D-CD86-274ACD4DF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of CRM Technologies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5A137-C520-EAB1-54DB-5CE6E815C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Better Customer Retention. By analyzing customer data, businesses can identify at-risk customers and implement targeted retention strategies to improve loyalty.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Actionable Insights. Analytics capabilities provide valuable insights into customer behavior, enabling businesses to refine their strategies and make data-driven decisions.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Streamlined Operations. Automation of routine tasks reduces errors and increases efficiency across departments, leading to improved productivity.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503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4FC8-1E49-1B34-CB7F-6F1A50BB5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Technological Applications in CRM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B7056-3503-EEE5-F7E0-F33BEF8FD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 technologies are increasingly integrated into CRM systems to automate tasks, predict customer behavior, and personalize marketing efforts based on data analysis.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Internet of Things (IoT): IoT devices can provide real-time data about customer interactions with products or services, enabling businesses to respond proactively to customer needs.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Mobile Applications: Mobile CRM applications allow sales teams to access customer information on-the-go, enhancing responsiveness and service quality.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Media Integration: Integrating social media channels into CRM systems enables businesses to track customer interactions across platforms and engage with customers more effectively.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002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7B0EE-5330-D9E8-FF20-4DD031B8B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559131"/>
          </a:xfrm>
        </p:spPr>
        <p:txBody>
          <a:bodyPr>
            <a:normAutofit fontScale="90000"/>
          </a:bodyPr>
          <a:lstStyle/>
          <a:p>
            <a:pPr algn="ctr"/>
            <a:br>
              <a:rPr lang="en-C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 Trends in CRM</a:t>
            </a:r>
            <a:b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6DEDA-C466-507B-91AF-E01B85B5A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CA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Increased Personalization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- As data analytics capabilities improve, businesses will leverage more personalized marketing strategies tailored to individual customer preferences and behaviors.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Greater Use of AI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- AI will continue to play a significant role in automating processes, providing predictive analytics, and enhancing customer interactions through chatbots and virtual assistants.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AI applications enhance predictive analytics capabilities in CRM, segmenting customers based on behavior and targeting them effectively.</a:t>
            </a:r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561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1241-91EE-16D3-07A4-0FC360A3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 Trends in CRM cont.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1097-3F56-7889-96D6-BA264B650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Enhanced Data Privacy Measures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- With growing concerns about data privacy, future CRM technologies will likely incorporate stronger security features to protect sensitive customer information while ensuring compliance with regulations.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Integration with Emerging Technologies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- The integration of CRM systems with emerging technologies such as augmented reality (AR) for enhanced product demonstrations or virtual reality (VR) for immersive experiences will become more prevalent.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 unstructured data from various sources (social media, browsing history) that informs customer management strategies.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Mobile Applications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6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 Allow sales and service teams to access customer information and engage with clients on the go, providing seamless service.</a:t>
            </a:r>
            <a:endParaRPr lang="en-US" sz="6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14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07-79CF-63C3-E45B-B5202B6E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sz="4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 Trends in CRM cont.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7DF90-8B7C-A9B9-38D3-58C9E4113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Cloud-based CRM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Platforms such as Salesforce, Microsoft Dynamics, and Oracle's Customer Experience Cloud allow businesses to manage customer information and interactions from any location.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Chatbots and Self-Service Portals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These solutions improve customer service by providing 24/7 support for inquiries and issues, thus fostering better engagement and satisfaction.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Big Data Analytics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Enables organizations to analyze vast amounts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3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ABAA1-83B2-75C2-F3D5-B4DDC2FB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8D8A8-0ADC-1FD2-99B7-F7602DD78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Technology is widely deployed in operational CRM, and customers touch these technologies in many ways, for example when they receive an emailed offer, buy online or ask a chatbot for information (Buttle and </a:t>
            </a:r>
            <a:r>
              <a:rPr lang="en-CA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Maklan</a:t>
            </a: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2019)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Customer Relationship Management (CRM) technologies are essential tools/ integrated packages of software solutions that help companies manage the customer journey using marketing, sales and service applications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They help organizations manage their interactions with current and potential customers by encompassing various components and applications designed to improve customer relationships, streamline processes, and enhance overall business performance.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57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BE85D-972F-190D-7386-FEF2EB4E3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Ways in which CRM Software can be deployed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1A4E5-44D2-1DC5-3DFB-EA9986469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CA" sz="3200" dirty="0">
                <a:ea typeface="Calibri" panose="020F0502020204030204" pitchFamily="34" charset="0"/>
              </a:rPr>
              <a:t>O</a:t>
            </a:r>
            <a:r>
              <a:rPr lang="en-CA" sz="3200" dirty="0">
                <a:effectLst/>
                <a:ea typeface="Calibri" panose="020F0502020204030204" pitchFamily="34" charset="0"/>
              </a:rPr>
              <a:t>n premise CRM</a:t>
            </a:r>
          </a:p>
          <a:p>
            <a:pPr marL="514350" indent="-514350">
              <a:buFont typeface="+mj-lt"/>
              <a:buAutoNum type="arabicParenR"/>
            </a:pPr>
            <a:endParaRPr lang="en-CA" sz="3200" dirty="0">
              <a:ea typeface="Calibri" panose="020F0502020204030204" pitchFamily="34" charset="0"/>
            </a:endParaRPr>
          </a:p>
          <a:p>
            <a:pPr marL="514350" indent="-514350">
              <a:buFont typeface="+mj-lt"/>
              <a:buAutoNum type="arabicParenR"/>
            </a:pPr>
            <a:endParaRPr lang="en-CA" sz="3200" dirty="0">
              <a:effectLst/>
              <a:ea typeface="Calibri" panose="020F050202020403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CA" sz="3200" dirty="0">
                <a:ea typeface="Calibri" panose="020F0502020204030204" pitchFamily="34" charset="0"/>
              </a:rPr>
              <a:t>C</a:t>
            </a:r>
            <a:r>
              <a:rPr lang="en-CA" sz="3200" dirty="0">
                <a:effectLst/>
                <a:ea typeface="Calibri" panose="020F0502020204030204" pitchFamily="34" charset="0"/>
              </a:rPr>
              <a:t>loud CRM</a:t>
            </a:r>
          </a:p>
          <a:p>
            <a:pPr marL="514350" indent="-514350">
              <a:buFont typeface="+mj-lt"/>
              <a:buAutoNum type="arabicParenR"/>
            </a:pPr>
            <a:endParaRPr lang="en-CA" sz="3200" dirty="0">
              <a:ea typeface="Calibri" panose="020F0502020204030204" pitchFamily="34" charset="0"/>
            </a:endParaRPr>
          </a:p>
          <a:p>
            <a:pPr marL="514350" indent="-514350">
              <a:buFont typeface="+mj-lt"/>
              <a:buAutoNum type="arabicParenR"/>
            </a:pPr>
            <a:endParaRPr lang="en-CA" sz="3200" dirty="0">
              <a:ea typeface="Calibri" panose="020F050202020403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CA" sz="3200" dirty="0">
                <a:ea typeface="Calibri" panose="020F0502020204030204" pitchFamily="34" charset="0"/>
              </a:rPr>
              <a:t>H</a:t>
            </a:r>
            <a:r>
              <a:rPr lang="en-CA" sz="3200" dirty="0">
                <a:effectLst/>
                <a:ea typeface="Calibri" panose="020F0502020204030204" pitchFamily="34" charset="0"/>
              </a:rPr>
              <a:t>ybrid CRM.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276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70D2D-BFE8-F45F-8295-24EDC37D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On – Premise CRM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193CF-6706-18FF-47D3-DEB73FE21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CA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is software that is installed and can run on the organization's own servers and infrastructure.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Key Features</a:t>
            </a:r>
            <a:endParaRPr lang="en-US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Organizations have complete control over their CRM system, including data security, customization, and maintenance.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Greater flexibility in configuring the CRM to meet specific business processes and requirements.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Typically involves a capital expenditure (CAPEX) model, where licenses are purchased upfront.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2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B4F52-859E-D3CA-01A8-DB4F37521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C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Considerations/Limitations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D716E-B579-6115-90F8-14C24B404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Requires significant IT resources for installation, maintenance, and support.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Upfront costs can be high due to hardware and software purchases.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CA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Potentially longer implementation times compared to cloud solutions.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516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E7B8-1836-2338-C3E8-55DC71F0D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Cloud CRM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55C08-12DA-A443-822E-57D19DF42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is hosted on the vendor's servers and accessed via the internet. It is often referred to as "CRM online."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Key Features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Users can access the CRM from anywhere with an internet connection, facilitating remote work.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Easily scalable to accommodate growing business needs without requiring additional hardware investments.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CA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Typically operates on an operational expenditure (OPEX) model, with monthly or annual subscription fees.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291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3BEB-0E57-3A6C-3BE5-7167BD0E7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CA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CA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CA" sz="49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Considerations/Limitations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DD189-A4A9-F025-95B6-748B9DB4A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Less control over data location and security compared to on premise solutions.</a:t>
            </a:r>
            <a:endParaRPr lang="en-US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CA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Limited customization options compared to on premise systems.</a:t>
            </a:r>
            <a:endParaRPr lang="en-US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CA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Dependence on internet connectivity for access.</a:t>
            </a:r>
            <a:endParaRPr lang="en-US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53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D4FB-9021-4F9F-E3D9-A4A343CC1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Hybrid CRM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9CDD5-833D-5E13-F726-612687295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CRM combines elements of both on premise and cloud solutions, allowing organizations to utilize both deployment methods simultaneously.</a:t>
            </a:r>
          </a:p>
          <a:p>
            <a:pPr marL="0" indent="0">
              <a:buNone/>
            </a:pPr>
            <a:r>
              <a:rPr lang="en-US" b="1" dirty="0"/>
              <a:t>Features</a:t>
            </a:r>
          </a:p>
          <a:p>
            <a:pPr marL="0" indent="0">
              <a:buNone/>
            </a:pPr>
            <a:r>
              <a:rPr lang="en-US" dirty="0"/>
              <a:t>Organizations can choose which components of their CRM system are hosted in the cloud and which are maintained on-premise.</a:t>
            </a:r>
          </a:p>
          <a:p>
            <a:pPr marL="0" indent="0">
              <a:buNone/>
            </a:pPr>
            <a:r>
              <a:rPr lang="en-US" dirty="0"/>
              <a:t>Sensitive data can be kept on-premise while leveraging cloud capabilities for other functions.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835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451</TotalTime>
  <Words>1491</Words>
  <Application>Microsoft Office PowerPoint</Application>
  <PresentationFormat>Widescreen</PresentationFormat>
  <Paragraphs>170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Calibri Light</vt:lpstr>
      <vt:lpstr>Symbol</vt:lpstr>
      <vt:lpstr>Times New Roman</vt:lpstr>
      <vt:lpstr>Wingdings</vt:lpstr>
      <vt:lpstr>Retrospect</vt:lpstr>
      <vt:lpstr>NATURE OF CRM TECHNOLOGIES</vt:lpstr>
      <vt:lpstr>Coverage in this topic</vt:lpstr>
      <vt:lpstr>Key Notes</vt:lpstr>
      <vt:lpstr>Ways in which CRM Software can be deployed</vt:lpstr>
      <vt:lpstr>On – Premise CRM</vt:lpstr>
      <vt:lpstr> Considerations/Limitations </vt:lpstr>
      <vt:lpstr>Cloud CRM</vt:lpstr>
      <vt:lpstr>  Considerations/Limitations </vt:lpstr>
      <vt:lpstr>Hybrid CRM</vt:lpstr>
      <vt:lpstr>Considerations/Limitations</vt:lpstr>
      <vt:lpstr>COMPONENTS OF CRM TECHNOLOGIES</vt:lpstr>
      <vt:lpstr>   Marketing Automation </vt:lpstr>
      <vt:lpstr>Marketing Automation cont.</vt:lpstr>
      <vt:lpstr> The benefits of marketing automation include: </vt:lpstr>
      <vt:lpstr>    Marketing automation software typically includes features such as: </vt:lpstr>
      <vt:lpstr>Salesforce Automation</vt:lpstr>
      <vt:lpstr> Benefits of SFA include: </vt:lpstr>
      <vt:lpstr>Service Automation</vt:lpstr>
      <vt:lpstr> Service automation involves automating tasks such as: </vt:lpstr>
      <vt:lpstr>PowerPoint Presentation</vt:lpstr>
      <vt:lpstr> The benefits of service automation include: </vt:lpstr>
      <vt:lpstr>Benefits of CRM Technologies</vt:lpstr>
      <vt:lpstr>Benefits of CRM Technologies cont.</vt:lpstr>
      <vt:lpstr>Technological Applications in CRM</vt:lpstr>
      <vt:lpstr>     Future Trends in CRM </vt:lpstr>
      <vt:lpstr>Future Trends in CRM cont.</vt:lpstr>
      <vt:lpstr>Future Trends in CRM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Isaac Banura</dc:creator>
  <cp:lastModifiedBy>Isaac Banura</cp:lastModifiedBy>
  <cp:revision>4</cp:revision>
  <dcterms:created xsi:type="dcterms:W3CDTF">2025-02-10T18:33:44Z</dcterms:created>
  <dcterms:modified xsi:type="dcterms:W3CDTF">2025-02-20T04:30:22Z</dcterms:modified>
</cp:coreProperties>
</file>