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B7996-B3B6-4BA7-9E0A-B5CB34E35D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G"/>
          </a:p>
        </p:txBody>
      </p:sp>
      <p:sp>
        <p:nvSpPr>
          <p:cNvPr id="3" name="Subtitle 2">
            <a:extLst>
              <a:ext uri="{FF2B5EF4-FFF2-40B4-BE49-F238E27FC236}">
                <a16:creationId xmlns:a16="http://schemas.microsoft.com/office/drawing/2014/main" id="{C6630153-B1A7-47A9-AB54-1F541F6F42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G"/>
          </a:p>
        </p:txBody>
      </p:sp>
      <p:sp>
        <p:nvSpPr>
          <p:cNvPr id="4" name="Date Placeholder 3">
            <a:extLst>
              <a:ext uri="{FF2B5EF4-FFF2-40B4-BE49-F238E27FC236}">
                <a16:creationId xmlns:a16="http://schemas.microsoft.com/office/drawing/2014/main" id="{0CFE310F-DE6C-48AE-B6FC-7999232F7F98}"/>
              </a:ext>
            </a:extLst>
          </p:cNvPr>
          <p:cNvSpPr>
            <a:spLocks noGrp="1"/>
          </p:cNvSpPr>
          <p:nvPr>
            <p:ph type="dt" sz="half" idx="10"/>
          </p:nvPr>
        </p:nvSpPr>
        <p:spPr/>
        <p:txBody>
          <a:bodyPr/>
          <a:lstStyle/>
          <a:p>
            <a:fld id="{E63A869E-5B4A-4A2F-A6FE-A1C08875E215}" type="datetimeFigureOut">
              <a:rPr lang="en-UG" smtClean="0"/>
              <a:t>26/08/2023</a:t>
            </a:fld>
            <a:endParaRPr lang="en-UG"/>
          </a:p>
        </p:txBody>
      </p:sp>
      <p:sp>
        <p:nvSpPr>
          <p:cNvPr id="5" name="Footer Placeholder 4">
            <a:extLst>
              <a:ext uri="{FF2B5EF4-FFF2-40B4-BE49-F238E27FC236}">
                <a16:creationId xmlns:a16="http://schemas.microsoft.com/office/drawing/2014/main" id="{43E5AC7C-7474-4DDE-AB52-C0511383C82A}"/>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2A165566-1865-4AD7-A2CD-FCBDE6A8737F}"/>
              </a:ext>
            </a:extLst>
          </p:cNvPr>
          <p:cNvSpPr>
            <a:spLocks noGrp="1"/>
          </p:cNvSpPr>
          <p:nvPr>
            <p:ph type="sldNum" sz="quarter" idx="12"/>
          </p:nvPr>
        </p:nvSpPr>
        <p:spPr/>
        <p:txBody>
          <a:bodyPr/>
          <a:lstStyle/>
          <a:p>
            <a:fld id="{D4CF7DF9-BCF7-4140-BA9F-216D03C5CE34}" type="slidenum">
              <a:rPr lang="en-UG" smtClean="0"/>
              <a:t>‹#›</a:t>
            </a:fld>
            <a:endParaRPr lang="en-UG"/>
          </a:p>
        </p:txBody>
      </p:sp>
    </p:spTree>
    <p:extLst>
      <p:ext uri="{BB962C8B-B14F-4D97-AF65-F5344CB8AC3E}">
        <p14:creationId xmlns:p14="http://schemas.microsoft.com/office/powerpoint/2010/main" val="4131883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AD967-764E-4FB9-B0C7-8B240EA242C2}"/>
              </a:ext>
            </a:extLst>
          </p:cNvPr>
          <p:cNvSpPr>
            <a:spLocks noGrp="1"/>
          </p:cNvSpPr>
          <p:nvPr>
            <p:ph type="title"/>
          </p:nvPr>
        </p:nvSpPr>
        <p:spPr/>
        <p:txBody>
          <a:bodyPr/>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B81DDE49-8517-4E8D-98EB-A92D425095D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F6DAA438-77E8-41A1-8800-DC325DF50A71}"/>
              </a:ext>
            </a:extLst>
          </p:cNvPr>
          <p:cNvSpPr>
            <a:spLocks noGrp="1"/>
          </p:cNvSpPr>
          <p:nvPr>
            <p:ph type="dt" sz="half" idx="10"/>
          </p:nvPr>
        </p:nvSpPr>
        <p:spPr/>
        <p:txBody>
          <a:bodyPr/>
          <a:lstStyle/>
          <a:p>
            <a:fld id="{E63A869E-5B4A-4A2F-A6FE-A1C08875E215}" type="datetimeFigureOut">
              <a:rPr lang="en-UG" smtClean="0"/>
              <a:t>26/08/2023</a:t>
            </a:fld>
            <a:endParaRPr lang="en-UG"/>
          </a:p>
        </p:txBody>
      </p:sp>
      <p:sp>
        <p:nvSpPr>
          <p:cNvPr id="5" name="Footer Placeholder 4">
            <a:extLst>
              <a:ext uri="{FF2B5EF4-FFF2-40B4-BE49-F238E27FC236}">
                <a16:creationId xmlns:a16="http://schemas.microsoft.com/office/drawing/2014/main" id="{D6293584-2A3F-4590-B151-7864D416D22B}"/>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E51B1778-C6E5-43C0-B06F-D51989DB615C}"/>
              </a:ext>
            </a:extLst>
          </p:cNvPr>
          <p:cNvSpPr>
            <a:spLocks noGrp="1"/>
          </p:cNvSpPr>
          <p:nvPr>
            <p:ph type="sldNum" sz="quarter" idx="12"/>
          </p:nvPr>
        </p:nvSpPr>
        <p:spPr/>
        <p:txBody>
          <a:bodyPr/>
          <a:lstStyle/>
          <a:p>
            <a:fld id="{D4CF7DF9-BCF7-4140-BA9F-216D03C5CE34}" type="slidenum">
              <a:rPr lang="en-UG" smtClean="0"/>
              <a:t>‹#›</a:t>
            </a:fld>
            <a:endParaRPr lang="en-UG"/>
          </a:p>
        </p:txBody>
      </p:sp>
    </p:spTree>
    <p:extLst>
      <p:ext uri="{BB962C8B-B14F-4D97-AF65-F5344CB8AC3E}">
        <p14:creationId xmlns:p14="http://schemas.microsoft.com/office/powerpoint/2010/main" val="666734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DC9235-3872-4DAB-BE13-B72C9427CC7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4FD97474-707E-4FE1-8289-45EE6B4F05D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3F381CDF-9AB6-45E3-AA6D-A2B8A2B47B43}"/>
              </a:ext>
            </a:extLst>
          </p:cNvPr>
          <p:cNvSpPr>
            <a:spLocks noGrp="1"/>
          </p:cNvSpPr>
          <p:nvPr>
            <p:ph type="dt" sz="half" idx="10"/>
          </p:nvPr>
        </p:nvSpPr>
        <p:spPr/>
        <p:txBody>
          <a:bodyPr/>
          <a:lstStyle/>
          <a:p>
            <a:fld id="{E63A869E-5B4A-4A2F-A6FE-A1C08875E215}" type="datetimeFigureOut">
              <a:rPr lang="en-UG" smtClean="0"/>
              <a:t>26/08/2023</a:t>
            </a:fld>
            <a:endParaRPr lang="en-UG"/>
          </a:p>
        </p:txBody>
      </p:sp>
      <p:sp>
        <p:nvSpPr>
          <p:cNvPr id="5" name="Footer Placeholder 4">
            <a:extLst>
              <a:ext uri="{FF2B5EF4-FFF2-40B4-BE49-F238E27FC236}">
                <a16:creationId xmlns:a16="http://schemas.microsoft.com/office/drawing/2014/main" id="{176B9253-C3F8-43C0-B46B-626833E9C6FD}"/>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C779A325-2D66-4566-969E-D827D84D1C38}"/>
              </a:ext>
            </a:extLst>
          </p:cNvPr>
          <p:cNvSpPr>
            <a:spLocks noGrp="1"/>
          </p:cNvSpPr>
          <p:nvPr>
            <p:ph type="sldNum" sz="quarter" idx="12"/>
          </p:nvPr>
        </p:nvSpPr>
        <p:spPr/>
        <p:txBody>
          <a:bodyPr/>
          <a:lstStyle/>
          <a:p>
            <a:fld id="{D4CF7DF9-BCF7-4140-BA9F-216D03C5CE34}" type="slidenum">
              <a:rPr lang="en-UG" smtClean="0"/>
              <a:t>‹#›</a:t>
            </a:fld>
            <a:endParaRPr lang="en-UG"/>
          </a:p>
        </p:txBody>
      </p:sp>
    </p:spTree>
    <p:extLst>
      <p:ext uri="{BB962C8B-B14F-4D97-AF65-F5344CB8AC3E}">
        <p14:creationId xmlns:p14="http://schemas.microsoft.com/office/powerpoint/2010/main" val="404927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DE772-4AF1-4F17-B514-59B9D352D9E8}"/>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1CF318F0-093B-4FB9-94DA-7EF95AB9884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801D7CCE-D837-42B0-9D76-77F1D082E683}"/>
              </a:ext>
            </a:extLst>
          </p:cNvPr>
          <p:cNvSpPr>
            <a:spLocks noGrp="1"/>
          </p:cNvSpPr>
          <p:nvPr>
            <p:ph type="dt" sz="half" idx="10"/>
          </p:nvPr>
        </p:nvSpPr>
        <p:spPr/>
        <p:txBody>
          <a:bodyPr/>
          <a:lstStyle/>
          <a:p>
            <a:fld id="{E63A869E-5B4A-4A2F-A6FE-A1C08875E215}" type="datetimeFigureOut">
              <a:rPr lang="en-UG" smtClean="0"/>
              <a:t>26/08/2023</a:t>
            </a:fld>
            <a:endParaRPr lang="en-UG"/>
          </a:p>
        </p:txBody>
      </p:sp>
      <p:sp>
        <p:nvSpPr>
          <p:cNvPr id="5" name="Footer Placeholder 4">
            <a:extLst>
              <a:ext uri="{FF2B5EF4-FFF2-40B4-BE49-F238E27FC236}">
                <a16:creationId xmlns:a16="http://schemas.microsoft.com/office/drawing/2014/main" id="{DAB490A2-F873-4E3E-9119-9C009FA23359}"/>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EA448834-CD71-463F-BB3A-DCB409C26490}"/>
              </a:ext>
            </a:extLst>
          </p:cNvPr>
          <p:cNvSpPr>
            <a:spLocks noGrp="1"/>
          </p:cNvSpPr>
          <p:nvPr>
            <p:ph type="sldNum" sz="quarter" idx="12"/>
          </p:nvPr>
        </p:nvSpPr>
        <p:spPr/>
        <p:txBody>
          <a:bodyPr/>
          <a:lstStyle/>
          <a:p>
            <a:fld id="{D4CF7DF9-BCF7-4140-BA9F-216D03C5CE34}" type="slidenum">
              <a:rPr lang="en-UG" smtClean="0"/>
              <a:t>‹#›</a:t>
            </a:fld>
            <a:endParaRPr lang="en-UG"/>
          </a:p>
        </p:txBody>
      </p:sp>
    </p:spTree>
    <p:extLst>
      <p:ext uri="{BB962C8B-B14F-4D97-AF65-F5344CB8AC3E}">
        <p14:creationId xmlns:p14="http://schemas.microsoft.com/office/powerpoint/2010/main" val="3698498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6C1A5-14F9-4CD5-942E-2B9B1E3D23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G"/>
          </a:p>
        </p:txBody>
      </p:sp>
      <p:sp>
        <p:nvSpPr>
          <p:cNvPr id="3" name="Text Placeholder 2">
            <a:extLst>
              <a:ext uri="{FF2B5EF4-FFF2-40B4-BE49-F238E27FC236}">
                <a16:creationId xmlns:a16="http://schemas.microsoft.com/office/drawing/2014/main" id="{AABF4685-2682-4F2D-B377-607C17DFBF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7C68D05-A8BF-4EF1-BB9B-4E261EE77FFF}"/>
              </a:ext>
            </a:extLst>
          </p:cNvPr>
          <p:cNvSpPr>
            <a:spLocks noGrp="1"/>
          </p:cNvSpPr>
          <p:nvPr>
            <p:ph type="dt" sz="half" idx="10"/>
          </p:nvPr>
        </p:nvSpPr>
        <p:spPr/>
        <p:txBody>
          <a:bodyPr/>
          <a:lstStyle/>
          <a:p>
            <a:fld id="{E63A869E-5B4A-4A2F-A6FE-A1C08875E215}" type="datetimeFigureOut">
              <a:rPr lang="en-UG" smtClean="0"/>
              <a:t>26/08/2023</a:t>
            </a:fld>
            <a:endParaRPr lang="en-UG"/>
          </a:p>
        </p:txBody>
      </p:sp>
      <p:sp>
        <p:nvSpPr>
          <p:cNvPr id="5" name="Footer Placeholder 4">
            <a:extLst>
              <a:ext uri="{FF2B5EF4-FFF2-40B4-BE49-F238E27FC236}">
                <a16:creationId xmlns:a16="http://schemas.microsoft.com/office/drawing/2014/main" id="{DCE0C617-5C8E-46BF-AEAE-02FB58F38DA9}"/>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362AA633-1A83-4550-8820-69FF13F262B0}"/>
              </a:ext>
            </a:extLst>
          </p:cNvPr>
          <p:cNvSpPr>
            <a:spLocks noGrp="1"/>
          </p:cNvSpPr>
          <p:nvPr>
            <p:ph type="sldNum" sz="quarter" idx="12"/>
          </p:nvPr>
        </p:nvSpPr>
        <p:spPr/>
        <p:txBody>
          <a:bodyPr/>
          <a:lstStyle/>
          <a:p>
            <a:fld id="{D4CF7DF9-BCF7-4140-BA9F-216D03C5CE34}" type="slidenum">
              <a:rPr lang="en-UG" smtClean="0"/>
              <a:t>‹#›</a:t>
            </a:fld>
            <a:endParaRPr lang="en-UG"/>
          </a:p>
        </p:txBody>
      </p:sp>
    </p:spTree>
    <p:extLst>
      <p:ext uri="{BB962C8B-B14F-4D97-AF65-F5344CB8AC3E}">
        <p14:creationId xmlns:p14="http://schemas.microsoft.com/office/powerpoint/2010/main" val="2647967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271DF-36F2-42B4-8003-FFC0EA5B7F2A}"/>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4D5851C1-91B3-47AF-AB9D-9A2F9CDD58B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Content Placeholder 3">
            <a:extLst>
              <a:ext uri="{FF2B5EF4-FFF2-40B4-BE49-F238E27FC236}">
                <a16:creationId xmlns:a16="http://schemas.microsoft.com/office/drawing/2014/main" id="{BA64DCC3-94CC-49A5-BD7B-B3DBDE389AA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Date Placeholder 4">
            <a:extLst>
              <a:ext uri="{FF2B5EF4-FFF2-40B4-BE49-F238E27FC236}">
                <a16:creationId xmlns:a16="http://schemas.microsoft.com/office/drawing/2014/main" id="{96928A4E-F07F-4A81-AF14-2EEBA98553B7}"/>
              </a:ext>
            </a:extLst>
          </p:cNvPr>
          <p:cNvSpPr>
            <a:spLocks noGrp="1"/>
          </p:cNvSpPr>
          <p:nvPr>
            <p:ph type="dt" sz="half" idx="10"/>
          </p:nvPr>
        </p:nvSpPr>
        <p:spPr/>
        <p:txBody>
          <a:bodyPr/>
          <a:lstStyle/>
          <a:p>
            <a:fld id="{E63A869E-5B4A-4A2F-A6FE-A1C08875E215}" type="datetimeFigureOut">
              <a:rPr lang="en-UG" smtClean="0"/>
              <a:t>26/08/2023</a:t>
            </a:fld>
            <a:endParaRPr lang="en-UG"/>
          </a:p>
        </p:txBody>
      </p:sp>
      <p:sp>
        <p:nvSpPr>
          <p:cNvPr id="6" name="Footer Placeholder 5">
            <a:extLst>
              <a:ext uri="{FF2B5EF4-FFF2-40B4-BE49-F238E27FC236}">
                <a16:creationId xmlns:a16="http://schemas.microsoft.com/office/drawing/2014/main" id="{EFBB3BB5-B0F0-4643-AE94-306BC8D395B4}"/>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0279EEC8-1F6E-41D2-AE6F-51EB4ABC58C6}"/>
              </a:ext>
            </a:extLst>
          </p:cNvPr>
          <p:cNvSpPr>
            <a:spLocks noGrp="1"/>
          </p:cNvSpPr>
          <p:nvPr>
            <p:ph type="sldNum" sz="quarter" idx="12"/>
          </p:nvPr>
        </p:nvSpPr>
        <p:spPr/>
        <p:txBody>
          <a:bodyPr/>
          <a:lstStyle/>
          <a:p>
            <a:fld id="{D4CF7DF9-BCF7-4140-BA9F-216D03C5CE34}" type="slidenum">
              <a:rPr lang="en-UG" smtClean="0"/>
              <a:t>‹#›</a:t>
            </a:fld>
            <a:endParaRPr lang="en-UG"/>
          </a:p>
        </p:txBody>
      </p:sp>
    </p:spTree>
    <p:extLst>
      <p:ext uri="{BB962C8B-B14F-4D97-AF65-F5344CB8AC3E}">
        <p14:creationId xmlns:p14="http://schemas.microsoft.com/office/powerpoint/2010/main" val="2795563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222F8-7EB9-40E8-BA20-38C55EFFBFB9}"/>
              </a:ext>
            </a:extLst>
          </p:cNvPr>
          <p:cNvSpPr>
            <a:spLocks noGrp="1"/>
          </p:cNvSpPr>
          <p:nvPr>
            <p:ph type="title"/>
          </p:nvPr>
        </p:nvSpPr>
        <p:spPr>
          <a:xfrm>
            <a:off x="839788" y="365125"/>
            <a:ext cx="10515600" cy="1325563"/>
          </a:xfrm>
        </p:spPr>
        <p:txBody>
          <a:bodyPr/>
          <a:lstStyle/>
          <a:p>
            <a:r>
              <a:rPr lang="en-US"/>
              <a:t>Click to edit Master title style</a:t>
            </a:r>
            <a:endParaRPr lang="en-UG"/>
          </a:p>
        </p:txBody>
      </p:sp>
      <p:sp>
        <p:nvSpPr>
          <p:cNvPr id="3" name="Text Placeholder 2">
            <a:extLst>
              <a:ext uri="{FF2B5EF4-FFF2-40B4-BE49-F238E27FC236}">
                <a16:creationId xmlns:a16="http://schemas.microsoft.com/office/drawing/2014/main" id="{67F5D886-30B9-4B8A-B923-0A10AA081E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2319B1F-CF28-47D0-B096-5392A90507A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Text Placeholder 4">
            <a:extLst>
              <a:ext uri="{FF2B5EF4-FFF2-40B4-BE49-F238E27FC236}">
                <a16:creationId xmlns:a16="http://schemas.microsoft.com/office/drawing/2014/main" id="{2CF1DCE7-4C15-4C1A-9F0C-4242D0D2AB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299798E-4724-41AD-BE1B-8BA72018F00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7" name="Date Placeholder 6">
            <a:extLst>
              <a:ext uri="{FF2B5EF4-FFF2-40B4-BE49-F238E27FC236}">
                <a16:creationId xmlns:a16="http://schemas.microsoft.com/office/drawing/2014/main" id="{452EECB0-3ACF-46EC-8FE2-389C88BE2D0A}"/>
              </a:ext>
            </a:extLst>
          </p:cNvPr>
          <p:cNvSpPr>
            <a:spLocks noGrp="1"/>
          </p:cNvSpPr>
          <p:nvPr>
            <p:ph type="dt" sz="half" idx="10"/>
          </p:nvPr>
        </p:nvSpPr>
        <p:spPr/>
        <p:txBody>
          <a:bodyPr/>
          <a:lstStyle/>
          <a:p>
            <a:fld id="{E63A869E-5B4A-4A2F-A6FE-A1C08875E215}" type="datetimeFigureOut">
              <a:rPr lang="en-UG" smtClean="0"/>
              <a:t>26/08/2023</a:t>
            </a:fld>
            <a:endParaRPr lang="en-UG"/>
          </a:p>
        </p:txBody>
      </p:sp>
      <p:sp>
        <p:nvSpPr>
          <p:cNvPr id="8" name="Footer Placeholder 7">
            <a:extLst>
              <a:ext uri="{FF2B5EF4-FFF2-40B4-BE49-F238E27FC236}">
                <a16:creationId xmlns:a16="http://schemas.microsoft.com/office/drawing/2014/main" id="{30D1887B-F075-439D-A286-0E36C9A0897F}"/>
              </a:ext>
            </a:extLst>
          </p:cNvPr>
          <p:cNvSpPr>
            <a:spLocks noGrp="1"/>
          </p:cNvSpPr>
          <p:nvPr>
            <p:ph type="ftr" sz="quarter" idx="11"/>
          </p:nvPr>
        </p:nvSpPr>
        <p:spPr/>
        <p:txBody>
          <a:bodyPr/>
          <a:lstStyle/>
          <a:p>
            <a:endParaRPr lang="en-UG"/>
          </a:p>
        </p:txBody>
      </p:sp>
      <p:sp>
        <p:nvSpPr>
          <p:cNvPr id="9" name="Slide Number Placeholder 8">
            <a:extLst>
              <a:ext uri="{FF2B5EF4-FFF2-40B4-BE49-F238E27FC236}">
                <a16:creationId xmlns:a16="http://schemas.microsoft.com/office/drawing/2014/main" id="{37BADC62-CF98-4C34-BE0C-00E64E997798}"/>
              </a:ext>
            </a:extLst>
          </p:cNvPr>
          <p:cNvSpPr>
            <a:spLocks noGrp="1"/>
          </p:cNvSpPr>
          <p:nvPr>
            <p:ph type="sldNum" sz="quarter" idx="12"/>
          </p:nvPr>
        </p:nvSpPr>
        <p:spPr/>
        <p:txBody>
          <a:bodyPr/>
          <a:lstStyle/>
          <a:p>
            <a:fld id="{D4CF7DF9-BCF7-4140-BA9F-216D03C5CE34}" type="slidenum">
              <a:rPr lang="en-UG" smtClean="0"/>
              <a:t>‹#›</a:t>
            </a:fld>
            <a:endParaRPr lang="en-UG"/>
          </a:p>
        </p:txBody>
      </p:sp>
    </p:spTree>
    <p:extLst>
      <p:ext uri="{BB962C8B-B14F-4D97-AF65-F5344CB8AC3E}">
        <p14:creationId xmlns:p14="http://schemas.microsoft.com/office/powerpoint/2010/main" val="1220518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A7AF0-EF0B-4B14-B81B-69EE7B9F21B7}"/>
              </a:ext>
            </a:extLst>
          </p:cNvPr>
          <p:cNvSpPr>
            <a:spLocks noGrp="1"/>
          </p:cNvSpPr>
          <p:nvPr>
            <p:ph type="title"/>
          </p:nvPr>
        </p:nvSpPr>
        <p:spPr/>
        <p:txBody>
          <a:bodyPr/>
          <a:lstStyle/>
          <a:p>
            <a:r>
              <a:rPr lang="en-US"/>
              <a:t>Click to edit Master title style</a:t>
            </a:r>
            <a:endParaRPr lang="en-UG"/>
          </a:p>
        </p:txBody>
      </p:sp>
      <p:sp>
        <p:nvSpPr>
          <p:cNvPr id="3" name="Date Placeholder 2">
            <a:extLst>
              <a:ext uri="{FF2B5EF4-FFF2-40B4-BE49-F238E27FC236}">
                <a16:creationId xmlns:a16="http://schemas.microsoft.com/office/drawing/2014/main" id="{EFB7E369-FD7F-4BAF-B9C7-B36BFAB113E1}"/>
              </a:ext>
            </a:extLst>
          </p:cNvPr>
          <p:cNvSpPr>
            <a:spLocks noGrp="1"/>
          </p:cNvSpPr>
          <p:nvPr>
            <p:ph type="dt" sz="half" idx="10"/>
          </p:nvPr>
        </p:nvSpPr>
        <p:spPr/>
        <p:txBody>
          <a:bodyPr/>
          <a:lstStyle/>
          <a:p>
            <a:fld id="{E63A869E-5B4A-4A2F-A6FE-A1C08875E215}" type="datetimeFigureOut">
              <a:rPr lang="en-UG" smtClean="0"/>
              <a:t>26/08/2023</a:t>
            </a:fld>
            <a:endParaRPr lang="en-UG"/>
          </a:p>
        </p:txBody>
      </p:sp>
      <p:sp>
        <p:nvSpPr>
          <p:cNvPr id="4" name="Footer Placeholder 3">
            <a:extLst>
              <a:ext uri="{FF2B5EF4-FFF2-40B4-BE49-F238E27FC236}">
                <a16:creationId xmlns:a16="http://schemas.microsoft.com/office/drawing/2014/main" id="{582368CC-F32A-4DCF-86A1-CEC4176DE880}"/>
              </a:ext>
            </a:extLst>
          </p:cNvPr>
          <p:cNvSpPr>
            <a:spLocks noGrp="1"/>
          </p:cNvSpPr>
          <p:nvPr>
            <p:ph type="ftr" sz="quarter" idx="11"/>
          </p:nvPr>
        </p:nvSpPr>
        <p:spPr/>
        <p:txBody>
          <a:bodyPr/>
          <a:lstStyle/>
          <a:p>
            <a:endParaRPr lang="en-UG"/>
          </a:p>
        </p:txBody>
      </p:sp>
      <p:sp>
        <p:nvSpPr>
          <p:cNvPr id="5" name="Slide Number Placeholder 4">
            <a:extLst>
              <a:ext uri="{FF2B5EF4-FFF2-40B4-BE49-F238E27FC236}">
                <a16:creationId xmlns:a16="http://schemas.microsoft.com/office/drawing/2014/main" id="{6B3A9ECA-0DF6-4199-9F28-4550F8F6C4E1}"/>
              </a:ext>
            </a:extLst>
          </p:cNvPr>
          <p:cNvSpPr>
            <a:spLocks noGrp="1"/>
          </p:cNvSpPr>
          <p:nvPr>
            <p:ph type="sldNum" sz="quarter" idx="12"/>
          </p:nvPr>
        </p:nvSpPr>
        <p:spPr/>
        <p:txBody>
          <a:bodyPr/>
          <a:lstStyle/>
          <a:p>
            <a:fld id="{D4CF7DF9-BCF7-4140-BA9F-216D03C5CE34}" type="slidenum">
              <a:rPr lang="en-UG" smtClean="0"/>
              <a:t>‹#›</a:t>
            </a:fld>
            <a:endParaRPr lang="en-UG"/>
          </a:p>
        </p:txBody>
      </p:sp>
    </p:spTree>
    <p:extLst>
      <p:ext uri="{BB962C8B-B14F-4D97-AF65-F5344CB8AC3E}">
        <p14:creationId xmlns:p14="http://schemas.microsoft.com/office/powerpoint/2010/main" val="2960948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6265EB-6DCA-4C96-A10F-101AACED955B}"/>
              </a:ext>
            </a:extLst>
          </p:cNvPr>
          <p:cNvSpPr>
            <a:spLocks noGrp="1"/>
          </p:cNvSpPr>
          <p:nvPr>
            <p:ph type="dt" sz="half" idx="10"/>
          </p:nvPr>
        </p:nvSpPr>
        <p:spPr/>
        <p:txBody>
          <a:bodyPr/>
          <a:lstStyle/>
          <a:p>
            <a:fld id="{E63A869E-5B4A-4A2F-A6FE-A1C08875E215}" type="datetimeFigureOut">
              <a:rPr lang="en-UG" smtClean="0"/>
              <a:t>26/08/2023</a:t>
            </a:fld>
            <a:endParaRPr lang="en-UG"/>
          </a:p>
        </p:txBody>
      </p:sp>
      <p:sp>
        <p:nvSpPr>
          <p:cNvPr id="3" name="Footer Placeholder 2">
            <a:extLst>
              <a:ext uri="{FF2B5EF4-FFF2-40B4-BE49-F238E27FC236}">
                <a16:creationId xmlns:a16="http://schemas.microsoft.com/office/drawing/2014/main" id="{E46E26A1-912B-47E4-B95C-13938CD2388D}"/>
              </a:ext>
            </a:extLst>
          </p:cNvPr>
          <p:cNvSpPr>
            <a:spLocks noGrp="1"/>
          </p:cNvSpPr>
          <p:nvPr>
            <p:ph type="ftr" sz="quarter" idx="11"/>
          </p:nvPr>
        </p:nvSpPr>
        <p:spPr/>
        <p:txBody>
          <a:bodyPr/>
          <a:lstStyle/>
          <a:p>
            <a:endParaRPr lang="en-UG"/>
          </a:p>
        </p:txBody>
      </p:sp>
      <p:sp>
        <p:nvSpPr>
          <p:cNvPr id="4" name="Slide Number Placeholder 3">
            <a:extLst>
              <a:ext uri="{FF2B5EF4-FFF2-40B4-BE49-F238E27FC236}">
                <a16:creationId xmlns:a16="http://schemas.microsoft.com/office/drawing/2014/main" id="{5E390CD6-D41D-4F05-BEEB-B408A15F9C34}"/>
              </a:ext>
            </a:extLst>
          </p:cNvPr>
          <p:cNvSpPr>
            <a:spLocks noGrp="1"/>
          </p:cNvSpPr>
          <p:nvPr>
            <p:ph type="sldNum" sz="quarter" idx="12"/>
          </p:nvPr>
        </p:nvSpPr>
        <p:spPr/>
        <p:txBody>
          <a:bodyPr/>
          <a:lstStyle/>
          <a:p>
            <a:fld id="{D4CF7DF9-BCF7-4140-BA9F-216D03C5CE34}" type="slidenum">
              <a:rPr lang="en-UG" smtClean="0"/>
              <a:t>‹#›</a:t>
            </a:fld>
            <a:endParaRPr lang="en-UG"/>
          </a:p>
        </p:txBody>
      </p:sp>
    </p:spTree>
    <p:extLst>
      <p:ext uri="{BB962C8B-B14F-4D97-AF65-F5344CB8AC3E}">
        <p14:creationId xmlns:p14="http://schemas.microsoft.com/office/powerpoint/2010/main" val="659748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A0D9F-7000-4034-993B-A25EA7B863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Content Placeholder 2">
            <a:extLst>
              <a:ext uri="{FF2B5EF4-FFF2-40B4-BE49-F238E27FC236}">
                <a16:creationId xmlns:a16="http://schemas.microsoft.com/office/drawing/2014/main" id="{630D954C-1616-464C-8DC0-E820B22A4E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Text Placeholder 3">
            <a:extLst>
              <a:ext uri="{FF2B5EF4-FFF2-40B4-BE49-F238E27FC236}">
                <a16:creationId xmlns:a16="http://schemas.microsoft.com/office/drawing/2014/main" id="{4565E9C4-2E74-42BC-A239-048018A53F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33398A1-9A15-44A3-88C3-E34020E34952}"/>
              </a:ext>
            </a:extLst>
          </p:cNvPr>
          <p:cNvSpPr>
            <a:spLocks noGrp="1"/>
          </p:cNvSpPr>
          <p:nvPr>
            <p:ph type="dt" sz="half" idx="10"/>
          </p:nvPr>
        </p:nvSpPr>
        <p:spPr/>
        <p:txBody>
          <a:bodyPr/>
          <a:lstStyle/>
          <a:p>
            <a:fld id="{E63A869E-5B4A-4A2F-A6FE-A1C08875E215}" type="datetimeFigureOut">
              <a:rPr lang="en-UG" smtClean="0"/>
              <a:t>26/08/2023</a:t>
            </a:fld>
            <a:endParaRPr lang="en-UG"/>
          </a:p>
        </p:txBody>
      </p:sp>
      <p:sp>
        <p:nvSpPr>
          <p:cNvPr id="6" name="Footer Placeholder 5">
            <a:extLst>
              <a:ext uri="{FF2B5EF4-FFF2-40B4-BE49-F238E27FC236}">
                <a16:creationId xmlns:a16="http://schemas.microsoft.com/office/drawing/2014/main" id="{4C20BA7D-056D-4C1D-8D2E-AE4E2F6F5836}"/>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3833F86E-B297-4661-9104-472A2888CEC2}"/>
              </a:ext>
            </a:extLst>
          </p:cNvPr>
          <p:cNvSpPr>
            <a:spLocks noGrp="1"/>
          </p:cNvSpPr>
          <p:nvPr>
            <p:ph type="sldNum" sz="quarter" idx="12"/>
          </p:nvPr>
        </p:nvSpPr>
        <p:spPr/>
        <p:txBody>
          <a:bodyPr/>
          <a:lstStyle/>
          <a:p>
            <a:fld id="{D4CF7DF9-BCF7-4140-BA9F-216D03C5CE34}" type="slidenum">
              <a:rPr lang="en-UG" smtClean="0"/>
              <a:t>‹#›</a:t>
            </a:fld>
            <a:endParaRPr lang="en-UG"/>
          </a:p>
        </p:txBody>
      </p:sp>
    </p:spTree>
    <p:extLst>
      <p:ext uri="{BB962C8B-B14F-4D97-AF65-F5344CB8AC3E}">
        <p14:creationId xmlns:p14="http://schemas.microsoft.com/office/powerpoint/2010/main" val="1661618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70D0F-5E0B-4EA7-BC55-46D282B073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Picture Placeholder 2">
            <a:extLst>
              <a:ext uri="{FF2B5EF4-FFF2-40B4-BE49-F238E27FC236}">
                <a16:creationId xmlns:a16="http://schemas.microsoft.com/office/drawing/2014/main" id="{92722C54-A6D9-4F06-8B30-9C33443A60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G"/>
          </a:p>
        </p:txBody>
      </p:sp>
      <p:sp>
        <p:nvSpPr>
          <p:cNvPr id="4" name="Text Placeholder 3">
            <a:extLst>
              <a:ext uri="{FF2B5EF4-FFF2-40B4-BE49-F238E27FC236}">
                <a16:creationId xmlns:a16="http://schemas.microsoft.com/office/drawing/2014/main" id="{3248B954-D4D9-4054-BE0C-EF6AB57976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D5C5CCA-A31C-44A0-88B8-52AAC0F0F988}"/>
              </a:ext>
            </a:extLst>
          </p:cNvPr>
          <p:cNvSpPr>
            <a:spLocks noGrp="1"/>
          </p:cNvSpPr>
          <p:nvPr>
            <p:ph type="dt" sz="half" idx="10"/>
          </p:nvPr>
        </p:nvSpPr>
        <p:spPr/>
        <p:txBody>
          <a:bodyPr/>
          <a:lstStyle/>
          <a:p>
            <a:fld id="{E63A869E-5B4A-4A2F-A6FE-A1C08875E215}" type="datetimeFigureOut">
              <a:rPr lang="en-UG" smtClean="0"/>
              <a:t>26/08/2023</a:t>
            </a:fld>
            <a:endParaRPr lang="en-UG"/>
          </a:p>
        </p:txBody>
      </p:sp>
      <p:sp>
        <p:nvSpPr>
          <p:cNvPr id="6" name="Footer Placeholder 5">
            <a:extLst>
              <a:ext uri="{FF2B5EF4-FFF2-40B4-BE49-F238E27FC236}">
                <a16:creationId xmlns:a16="http://schemas.microsoft.com/office/drawing/2014/main" id="{74DF08D8-DCCE-4FAC-A345-6AED04A515F3}"/>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67205068-3CC7-480D-A2A8-C235C75AA965}"/>
              </a:ext>
            </a:extLst>
          </p:cNvPr>
          <p:cNvSpPr>
            <a:spLocks noGrp="1"/>
          </p:cNvSpPr>
          <p:nvPr>
            <p:ph type="sldNum" sz="quarter" idx="12"/>
          </p:nvPr>
        </p:nvSpPr>
        <p:spPr/>
        <p:txBody>
          <a:bodyPr/>
          <a:lstStyle/>
          <a:p>
            <a:fld id="{D4CF7DF9-BCF7-4140-BA9F-216D03C5CE34}" type="slidenum">
              <a:rPr lang="en-UG" smtClean="0"/>
              <a:t>‹#›</a:t>
            </a:fld>
            <a:endParaRPr lang="en-UG"/>
          </a:p>
        </p:txBody>
      </p:sp>
    </p:spTree>
    <p:extLst>
      <p:ext uri="{BB962C8B-B14F-4D97-AF65-F5344CB8AC3E}">
        <p14:creationId xmlns:p14="http://schemas.microsoft.com/office/powerpoint/2010/main" val="3753993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61FC23-B047-47F3-A626-0934201D2A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G"/>
          </a:p>
        </p:txBody>
      </p:sp>
      <p:sp>
        <p:nvSpPr>
          <p:cNvPr id="3" name="Text Placeholder 2">
            <a:extLst>
              <a:ext uri="{FF2B5EF4-FFF2-40B4-BE49-F238E27FC236}">
                <a16:creationId xmlns:a16="http://schemas.microsoft.com/office/drawing/2014/main" id="{418A7478-0815-464C-9A4D-41D1B9D6A3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26AB474C-4717-4448-9C9F-3EE60C8B87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3A869E-5B4A-4A2F-A6FE-A1C08875E215}" type="datetimeFigureOut">
              <a:rPr lang="en-UG" smtClean="0"/>
              <a:t>26/08/2023</a:t>
            </a:fld>
            <a:endParaRPr lang="en-UG"/>
          </a:p>
        </p:txBody>
      </p:sp>
      <p:sp>
        <p:nvSpPr>
          <p:cNvPr id="5" name="Footer Placeholder 4">
            <a:extLst>
              <a:ext uri="{FF2B5EF4-FFF2-40B4-BE49-F238E27FC236}">
                <a16:creationId xmlns:a16="http://schemas.microsoft.com/office/drawing/2014/main" id="{34D6FFD7-A1C4-4BDF-A597-52C5E4E3DC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G"/>
          </a:p>
        </p:txBody>
      </p:sp>
      <p:sp>
        <p:nvSpPr>
          <p:cNvPr id="6" name="Slide Number Placeholder 5">
            <a:extLst>
              <a:ext uri="{FF2B5EF4-FFF2-40B4-BE49-F238E27FC236}">
                <a16:creationId xmlns:a16="http://schemas.microsoft.com/office/drawing/2014/main" id="{930D0EAC-D3E2-446D-9243-16AB46B78A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F7DF9-BCF7-4140-BA9F-216D03C5CE34}" type="slidenum">
              <a:rPr lang="en-UG" smtClean="0"/>
              <a:t>‹#›</a:t>
            </a:fld>
            <a:endParaRPr lang="en-UG"/>
          </a:p>
        </p:txBody>
      </p:sp>
    </p:spTree>
    <p:extLst>
      <p:ext uri="{BB962C8B-B14F-4D97-AF65-F5344CB8AC3E}">
        <p14:creationId xmlns:p14="http://schemas.microsoft.com/office/powerpoint/2010/main" val="38004769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C1404-6634-4ABC-8502-1B9CC273275F}"/>
              </a:ext>
            </a:extLst>
          </p:cNvPr>
          <p:cNvSpPr>
            <a:spLocks noGrp="1"/>
          </p:cNvSpPr>
          <p:nvPr>
            <p:ph type="ctrTitle"/>
          </p:nvPr>
        </p:nvSpPr>
        <p:spPr/>
        <p:txBody>
          <a:bodyPr/>
          <a:lstStyle/>
          <a:p>
            <a:r>
              <a:rPr lang="en-US" b="1" dirty="0"/>
              <a:t>Rendering Methods</a:t>
            </a:r>
            <a:endParaRPr lang="en-UG" dirty="0"/>
          </a:p>
        </p:txBody>
      </p:sp>
      <p:sp>
        <p:nvSpPr>
          <p:cNvPr id="3" name="Subtitle 2">
            <a:extLst>
              <a:ext uri="{FF2B5EF4-FFF2-40B4-BE49-F238E27FC236}">
                <a16:creationId xmlns:a16="http://schemas.microsoft.com/office/drawing/2014/main" id="{B5345E69-D85C-48BE-9FF2-2009FB6814DF}"/>
              </a:ext>
            </a:extLst>
          </p:cNvPr>
          <p:cNvSpPr>
            <a:spLocks noGrp="1"/>
          </p:cNvSpPr>
          <p:nvPr>
            <p:ph type="subTitle" idx="1"/>
          </p:nvPr>
        </p:nvSpPr>
        <p:spPr/>
        <p:txBody>
          <a:bodyPr/>
          <a:lstStyle/>
          <a:p>
            <a:endParaRPr lang="en-UG"/>
          </a:p>
        </p:txBody>
      </p:sp>
    </p:spTree>
    <p:extLst>
      <p:ext uri="{BB962C8B-B14F-4D97-AF65-F5344CB8AC3E}">
        <p14:creationId xmlns:p14="http://schemas.microsoft.com/office/powerpoint/2010/main" val="2647653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8B472-1A8C-4F7D-8082-63492EA4D749}"/>
              </a:ext>
            </a:extLst>
          </p:cNvPr>
          <p:cNvSpPr>
            <a:spLocks noGrp="1"/>
          </p:cNvSpPr>
          <p:nvPr>
            <p:ph type="title"/>
          </p:nvPr>
        </p:nvSpPr>
        <p:spPr/>
        <p:txBody>
          <a:bodyPr/>
          <a:lstStyle/>
          <a:p>
            <a:pPr algn="ctr"/>
            <a:r>
              <a:rPr lang="en-US" b="1" dirty="0"/>
              <a:t>Disadvantages of Rendering Methods</a:t>
            </a:r>
            <a:endParaRPr lang="en-UG" dirty="0"/>
          </a:p>
        </p:txBody>
      </p:sp>
      <p:sp>
        <p:nvSpPr>
          <p:cNvPr id="3" name="Content Placeholder 2">
            <a:extLst>
              <a:ext uri="{FF2B5EF4-FFF2-40B4-BE49-F238E27FC236}">
                <a16:creationId xmlns:a16="http://schemas.microsoft.com/office/drawing/2014/main" id="{7B07A403-13B7-4F58-ABD2-7B26D6B2CE08}"/>
              </a:ext>
            </a:extLst>
          </p:cNvPr>
          <p:cNvSpPr>
            <a:spLocks noGrp="1"/>
          </p:cNvSpPr>
          <p:nvPr>
            <p:ph idx="1"/>
          </p:nvPr>
        </p:nvSpPr>
        <p:spPr/>
        <p:txBody>
          <a:bodyPr/>
          <a:lstStyle/>
          <a:p>
            <a:r>
              <a:rPr lang="en-US" b="1" dirty="0"/>
              <a:t>Computational Complexity:</a:t>
            </a:r>
            <a:r>
              <a:rPr lang="en-US" dirty="0"/>
              <a:t> Advanced rendering methods, such as global illumination or ray tracing, can be computationally intensive and require significant processing power.</a:t>
            </a:r>
          </a:p>
          <a:p>
            <a:r>
              <a:rPr lang="en-US" b="1" dirty="0"/>
              <a:t>Time-Consuming:</a:t>
            </a:r>
            <a:r>
              <a:rPr lang="en-US" dirty="0"/>
              <a:t> High-quality rendering can take a long time, especially for complex scenes, animations, or high-resolution images.</a:t>
            </a:r>
          </a:p>
          <a:p>
            <a:r>
              <a:rPr lang="en-US" b="1" dirty="0"/>
              <a:t>Artifacts and Noise:</a:t>
            </a:r>
            <a:r>
              <a:rPr lang="en-US" dirty="0"/>
              <a:t> Some rendering methods may produce visual artifacts or noise, which can require additional post-processing to clean up.</a:t>
            </a:r>
          </a:p>
          <a:p>
            <a:endParaRPr lang="en-UG" dirty="0"/>
          </a:p>
        </p:txBody>
      </p:sp>
    </p:spTree>
    <p:extLst>
      <p:ext uri="{BB962C8B-B14F-4D97-AF65-F5344CB8AC3E}">
        <p14:creationId xmlns:p14="http://schemas.microsoft.com/office/powerpoint/2010/main" val="728726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CCE1A-968C-4F24-8877-A104FDED216F}"/>
              </a:ext>
            </a:extLst>
          </p:cNvPr>
          <p:cNvSpPr>
            <a:spLocks noGrp="1"/>
          </p:cNvSpPr>
          <p:nvPr>
            <p:ph type="title"/>
          </p:nvPr>
        </p:nvSpPr>
        <p:spPr/>
        <p:txBody>
          <a:bodyPr/>
          <a:lstStyle/>
          <a:p>
            <a:r>
              <a:rPr lang="en-US" b="1" dirty="0"/>
              <a:t>Disadvantages of Rendering Methods..</a:t>
            </a:r>
            <a:r>
              <a:rPr lang="en-US" b="1"/>
              <a:t>continu</a:t>
            </a:r>
            <a:endParaRPr lang="en-UG"/>
          </a:p>
        </p:txBody>
      </p:sp>
      <p:sp>
        <p:nvSpPr>
          <p:cNvPr id="3" name="Content Placeholder 2">
            <a:extLst>
              <a:ext uri="{FF2B5EF4-FFF2-40B4-BE49-F238E27FC236}">
                <a16:creationId xmlns:a16="http://schemas.microsoft.com/office/drawing/2014/main" id="{2874A790-13B0-45FD-BC8A-108D2CC1A3BA}"/>
              </a:ext>
            </a:extLst>
          </p:cNvPr>
          <p:cNvSpPr>
            <a:spLocks noGrp="1"/>
          </p:cNvSpPr>
          <p:nvPr>
            <p:ph idx="1"/>
          </p:nvPr>
        </p:nvSpPr>
        <p:spPr/>
        <p:txBody>
          <a:bodyPr/>
          <a:lstStyle/>
          <a:p>
            <a:r>
              <a:rPr lang="en-US" b="1" dirty="0"/>
              <a:t>Learning Curve:</a:t>
            </a:r>
            <a:r>
              <a:rPr lang="en-US" dirty="0"/>
              <a:t> Mastering advanced rendering techniques and software can be challenging and require specialized knowledge and training.</a:t>
            </a:r>
          </a:p>
          <a:p>
            <a:r>
              <a:rPr lang="en-US" b="1" dirty="0"/>
              <a:t>Hardware Requirements:</a:t>
            </a:r>
            <a:r>
              <a:rPr lang="en-US" dirty="0"/>
              <a:t> High-quality rendering may necessitate powerful hardware, which can be costly.</a:t>
            </a:r>
          </a:p>
          <a:p>
            <a:endParaRPr lang="en-UG" dirty="0"/>
          </a:p>
        </p:txBody>
      </p:sp>
    </p:spTree>
    <p:extLst>
      <p:ext uri="{BB962C8B-B14F-4D97-AF65-F5344CB8AC3E}">
        <p14:creationId xmlns:p14="http://schemas.microsoft.com/office/powerpoint/2010/main" val="3597705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EB7E3-EC42-4819-8ED5-C26D02DABD77}"/>
              </a:ext>
            </a:extLst>
          </p:cNvPr>
          <p:cNvSpPr>
            <a:spLocks noGrp="1"/>
          </p:cNvSpPr>
          <p:nvPr>
            <p:ph type="title"/>
          </p:nvPr>
        </p:nvSpPr>
        <p:spPr/>
        <p:txBody>
          <a:bodyPr/>
          <a:lstStyle/>
          <a:p>
            <a:endParaRPr lang="en-UG"/>
          </a:p>
        </p:txBody>
      </p:sp>
      <p:sp>
        <p:nvSpPr>
          <p:cNvPr id="3" name="Content Placeholder 2">
            <a:extLst>
              <a:ext uri="{FF2B5EF4-FFF2-40B4-BE49-F238E27FC236}">
                <a16:creationId xmlns:a16="http://schemas.microsoft.com/office/drawing/2014/main" id="{93CB563C-94CE-4164-AB25-F4503A96A9D7}"/>
              </a:ext>
            </a:extLst>
          </p:cNvPr>
          <p:cNvSpPr>
            <a:spLocks noGrp="1"/>
          </p:cNvSpPr>
          <p:nvPr>
            <p:ph idx="1"/>
          </p:nvPr>
        </p:nvSpPr>
        <p:spPr/>
        <p:txBody>
          <a:bodyPr/>
          <a:lstStyle/>
          <a:p>
            <a:r>
              <a:rPr lang="en-US" dirty="0"/>
              <a:t>Rendering methods refer to the techniques and algorithms used to convert 3D models and scenes into 2D images that can be displayed on a screen or output as a final visual representation. Rendering is a fundamental process in computer graphics and is responsible for generating realistic and visually appealing images or animations.</a:t>
            </a:r>
          </a:p>
          <a:p>
            <a:endParaRPr lang="en-UG" dirty="0"/>
          </a:p>
        </p:txBody>
      </p:sp>
      <p:pic>
        <p:nvPicPr>
          <p:cNvPr id="4" name="Picture 10" descr="GPU text rendering techniques. | Monotype.">
            <a:extLst>
              <a:ext uri="{FF2B5EF4-FFF2-40B4-BE49-F238E27FC236}">
                <a16:creationId xmlns:a16="http://schemas.microsoft.com/office/drawing/2014/main" id="{D50C0F39-8261-45DA-B929-D3DB671388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5912" y="3800328"/>
            <a:ext cx="8539163" cy="31529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5667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3A0C5-7DAD-4760-8A3E-491650439E25}"/>
              </a:ext>
            </a:extLst>
          </p:cNvPr>
          <p:cNvSpPr>
            <a:spLocks noGrp="1"/>
          </p:cNvSpPr>
          <p:nvPr>
            <p:ph type="title"/>
          </p:nvPr>
        </p:nvSpPr>
        <p:spPr/>
        <p:txBody>
          <a:bodyPr/>
          <a:lstStyle/>
          <a:p>
            <a:r>
              <a:rPr lang="en-US" dirty="0"/>
              <a:t>Rendering methods</a:t>
            </a:r>
            <a:endParaRPr lang="en-UG" dirty="0"/>
          </a:p>
        </p:txBody>
      </p:sp>
      <p:sp>
        <p:nvSpPr>
          <p:cNvPr id="4" name="AutoShape 2" descr="Why does it take hours to render a 3D animation but a video game with high  graphics can still be controlled in real time? - Quora">
            <a:extLst>
              <a:ext uri="{FF2B5EF4-FFF2-40B4-BE49-F238E27FC236}">
                <a16:creationId xmlns:a16="http://schemas.microsoft.com/office/drawing/2014/main" id="{13B88BFD-3770-40CD-921E-EA698A9CE7B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G"/>
          </a:p>
        </p:txBody>
      </p:sp>
      <p:sp>
        <p:nvSpPr>
          <p:cNvPr id="6" name="AutoShape 6" descr="Why does it take hours to render a 3D animation but a video game with high  graphics can still be controlled in real time? - Quora">
            <a:extLst>
              <a:ext uri="{FF2B5EF4-FFF2-40B4-BE49-F238E27FC236}">
                <a16:creationId xmlns:a16="http://schemas.microsoft.com/office/drawing/2014/main" id="{40E8B39D-B342-4400-9932-F07078DB547F}"/>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G"/>
          </a:p>
        </p:txBody>
      </p:sp>
      <p:pic>
        <p:nvPicPr>
          <p:cNvPr id="1036" name="Picture 12" descr="784,715 Human Rendering Imágenes y Fotos - 123RF">
            <a:extLst>
              <a:ext uri="{FF2B5EF4-FFF2-40B4-BE49-F238E27FC236}">
                <a16:creationId xmlns:a16="http://schemas.microsoft.com/office/drawing/2014/main" id="{D9F8C4B6-0AA2-49D5-81C0-4AA089F053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825625"/>
            <a:ext cx="4286250" cy="4286250"/>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784,715 Human Rendering Imágenes y Fotos - 123RF">
            <a:extLst>
              <a:ext uri="{FF2B5EF4-FFF2-40B4-BE49-F238E27FC236}">
                <a16:creationId xmlns:a16="http://schemas.microsoft.com/office/drawing/2014/main" id="{6F6276A2-A922-4457-84A7-23915AAD3CC0}"/>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553075" y="2155529"/>
            <a:ext cx="5267325" cy="3956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4795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57675-DF40-4680-8220-E740565AE3C1}"/>
              </a:ext>
            </a:extLst>
          </p:cNvPr>
          <p:cNvSpPr>
            <a:spLocks noGrp="1"/>
          </p:cNvSpPr>
          <p:nvPr>
            <p:ph type="title"/>
          </p:nvPr>
        </p:nvSpPr>
        <p:spPr/>
        <p:txBody>
          <a:bodyPr/>
          <a:lstStyle/>
          <a:p>
            <a:pPr algn="ctr"/>
            <a:r>
              <a:rPr lang="en-US" b="1" dirty="0"/>
              <a:t>Common Rendering Methods</a:t>
            </a:r>
            <a:endParaRPr lang="en-UG" dirty="0"/>
          </a:p>
        </p:txBody>
      </p:sp>
      <p:sp>
        <p:nvSpPr>
          <p:cNvPr id="3" name="Content Placeholder 2">
            <a:extLst>
              <a:ext uri="{FF2B5EF4-FFF2-40B4-BE49-F238E27FC236}">
                <a16:creationId xmlns:a16="http://schemas.microsoft.com/office/drawing/2014/main" id="{E121760A-67E4-4C1B-84C9-2E2136AFB232}"/>
              </a:ext>
            </a:extLst>
          </p:cNvPr>
          <p:cNvSpPr>
            <a:spLocks noGrp="1"/>
          </p:cNvSpPr>
          <p:nvPr>
            <p:ph idx="1"/>
          </p:nvPr>
        </p:nvSpPr>
        <p:spPr/>
        <p:txBody>
          <a:bodyPr/>
          <a:lstStyle/>
          <a:p>
            <a:r>
              <a:rPr lang="en-US" b="1" dirty="0"/>
              <a:t>Scanline Rendering:</a:t>
            </a:r>
            <a:r>
              <a:rPr lang="en-US" dirty="0"/>
              <a:t> In scanline rendering, the 3D scene is rasterized one horizontal line (scanline) at a time. Each scanline is divided into small segments, and the renderer determines which objects or textures cover each segment.</a:t>
            </a:r>
          </a:p>
          <a:p>
            <a:r>
              <a:rPr lang="en-US" b="1" dirty="0"/>
              <a:t>Ray Tracing:</a:t>
            </a:r>
            <a:r>
              <a:rPr lang="en-US" dirty="0"/>
              <a:t> Ray tracing simulates the behavior of light rays in the scene. Rays are cast from the camera through each pixel on the screen, and the renderer traces the paths of these rays to calculate the color and illumination of each pixel.</a:t>
            </a:r>
          </a:p>
          <a:p>
            <a:endParaRPr lang="en-UG" dirty="0"/>
          </a:p>
        </p:txBody>
      </p:sp>
    </p:spTree>
    <p:extLst>
      <p:ext uri="{BB962C8B-B14F-4D97-AF65-F5344CB8AC3E}">
        <p14:creationId xmlns:p14="http://schemas.microsoft.com/office/powerpoint/2010/main" val="3842085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1F6A6-62AF-4242-A12A-1F2C8CEDA459}"/>
              </a:ext>
            </a:extLst>
          </p:cNvPr>
          <p:cNvSpPr>
            <a:spLocks noGrp="1"/>
          </p:cNvSpPr>
          <p:nvPr>
            <p:ph type="title"/>
          </p:nvPr>
        </p:nvSpPr>
        <p:spPr/>
        <p:txBody>
          <a:bodyPr/>
          <a:lstStyle/>
          <a:p>
            <a:r>
              <a:rPr lang="en-US" b="1" dirty="0"/>
              <a:t>Common Rendering Methods..</a:t>
            </a:r>
            <a:r>
              <a:rPr lang="en-US" b="1" dirty="0" err="1"/>
              <a:t>continu</a:t>
            </a:r>
            <a:endParaRPr lang="en-UG" dirty="0"/>
          </a:p>
        </p:txBody>
      </p:sp>
      <p:sp>
        <p:nvSpPr>
          <p:cNvPr id="3" name="Content Placeholder 2">
            <a:extLst>
              <a:ext uri="{FF2B5EF4-FFF2-40B4-BE49-F238E27FC236}">
                <a16:creationId xmlns:a16="http://schemas.microsoft.com/office/drawing/2014/main" id="{11855D18-B343-44FB-BB5B-11E90893CA7D}"/>
              </a:ext>
            </a:extLst>
          </p:cNvPr>
          <p:cNvSpPr>
            <a:spLocks noGrp="1"/>
          </p:cNvSpPr>
          <p:nvPr>
            <p:ph idx="1"/>
          </p:nvPr>
        </p:nvSpPr>
        <p:spPr/>
        <p:txBody>
          <a:bodyPr/>
          <a:lstStyle/>
          <a:p>
            <a:r>
              <a:rPr lang="en-US" b="1" dirty="0"/>
              <a:t>Rasterization (Real-Time Rendering):</a:t>
            </a:r>
            <a:r>
              <a:rPr lang="en-US" dirty="0"/>
              <a:t> Rasterization is a fast and efficient method used in real-time rendering, commonly used in video games. It involves projecting 3D objects onto a 2D screen space and determining the pixels covered by each object.</a:t>
            </a:r>
          </a:p>
          <a:p>
            <a:r>
              <a:rPr lang="en-US" b="1" dirty="0"/>
              <a:t>Global Illumination:</a:t>
            </a:r>
            <a:r>
              <a:rPr lang="en-US" dirty="0"/>
              <a:t> Global illumination methods, such as radiosity and photon mapping, simulate indirect lighting and light interactions, creating more realistic and natural-looking scenes.</a:t>
            </a:r>
          </a:p>
          <a:p>
            <a:r>
              <a:rPr lang="en-US" b="1" dirty="0"/>
              <a:t>Volume Rendering:</a:t>
            </a:r>
            <a:r>
              <a:rPr lang="en-US" dirty="0"/>
              <a:t> Volume rendering is used to visualize volumetric data, such as medical scans or scientific simulations, by sampling and rendering the 3D volume of the data.</a:t>
            </a:r>
          </a:p>
          <a:p>
            <a:endParaRPr lang="en-UG" dirty="0"/>
          </a:p>
        </p:txBody>
      </p:sp>
    </p:spTree>
    <p:extLst>
      <p:ext uri="{BB962C8B-B14F-4D97-AF65-F5344CB8AC3E}">
        <p14:creationId xmlns:p14="http://schemas.microsoft.com/office/powerpoint/2010/main" val="2007746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03EB0-1364-419E-8806-111FF316E72E}"/>
              </a:ext>
            </a:extLst>
          </p:cNvPr>
          <p:cNvSpPr>
            <a:spLocks noGrp="1"/>
          </p:cNvSpPr>
          <p:nvPr>
            <p:ph type="title"/>
          </p:nvPr>
        </p:nvSpPr>
        <p:spPr/>
        <p:txBody>
          <a:bodyPr/>
          <a:lstStyle/>
          <a:p>
            <a:pPr algn="ctr"/>
            <a:r>
              <a:rPr lang="en-US" b="1" dirty="0"/>
              <a:t>Applications of Rendering Methods</a:t>
            </a:r>
            <a:endParaRPr lang="en-UG" dirty="0"/>
          </a:p>
        </p:txBody>
      </p:sp>
      <p:sp>
        <p:nvSpPr>
          <p:cNvPr id="3" name="Content Placeholder 2">
            <a:extLst>
              <a:ext uri="{FF2B5EF4-FFF2-40B4-BE49-F238E27FC236}">
                <a16:creationId xmlns:a16="http://schemas.microsoft.com/office/drawing/2014/main" id="{00541A04-1A13-49BD-94DD-26C1507AE48B}"/>
              </a:ext>
            </a:extLst>
          </p:cNvPr>
          <p:cNvSpPr>
            <a:spLocks noGrp="1"/>
          </p:cNvSpPr>
          <p:nvPr>
            <p:ph idx="1"/>
          </p:nvPr>
        </p:nvSpPr>
        <p:spPr/>
        <p:txBody>
          <a:bodyPr/>
          <a:lstStyle/>
          <a:p>
            <a:r>
              <a:rPr lang="en-US" b="1" dirty="0"/>
              <a:t>Video Games:</a:t>
            </a:r>
            <a:r>
              <a:rPr lang="en-US" dirty="0"/>
              <a:t> Rendering methods are essential for real-time rendering of video game graphics, creating immersive and interactive experiences for players.</a:t>
            </a:r>
          </a:p>
          <a:p>
            <a:r>
              <a:rPr lang="en-US" b="1" dirty="0"/>
              <a:t>Film and Animation:</a:t>
            </a:r>
            <a:r>
              <a:rPr lang="en-US" dirty="0"/>
              <a:t> High-quality rendering methods are used in CGI (Computer-Generated Imagery) to produce realistic visual effects and animated scenes in movies and animations.</a:t>
            </a:r>
          </a:p>
          <a:p>
            <a:r>
              <a:rPr lang="en-US" b="1" dirty="0"/>
              <a:t>Architectural Visualization:</a:t>
            </a:r>
            <a:r>
              <a:rPr lang="en-US" dirty="0"/>
              <a:t> Rendering methods are employed to create lifelike visualizations of architectural designs, allowing clients to visualize buildings before construction.</a:t>
            </a:r>
          </a:p>
          <a:p>
            <a:endParaRPr lang="en-UG" dirty="0"/>
          </a:p>
        </p:txBody>
      </p:sp>
    </p:spTree>
    <p:extLst>
      <p:ext uri="{BB962C8B-B14F-4D97-AF65-F5344CB8AC3E}">
        <p14:creationId xmlns:p14="http://schemas.microsoft.com/office/powerpoint/2010/main" val="381005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3F9C6-DCAC-454A-9745-B9E633184FD0}"/>
              </a:ext>
            </a:extLst>
          </p:cNvPr>
          <p:cNvSpPr>
            <a:spLocks noGrp="1"/>
          </p:cNvSpPr>
          <p:nvPr>
            <p:ph type="title"/>
          </p:nvPr>
        </p:nvSpPr>
        <p:spPr/>
        <p:txBody>
          <a:bodyPr/>
          <a:lstStyle/>
          <a:p>
            <a:r>
              <a:rPr lang="en-US" b="1" dirty="0"/>
              <a:t>Applications of Rendering Methods..</a:t>
            </a:r>
            <a:r>
              <a:rPr lang="en-US" b="1" dirty="0" err="1"/>
              <a:t>continu</a:t>
            </a:r>
            <a:endParaRPr lang="en-UG" dirty="0"/>
          </a:p>
        </p:txBody>
      </p:sp>
      <p:sp>
        <p:nvSpPr>
          <p:cNvPr id="3" name="Content Placeholder 2">
            <a:extLst>
              <a:ext uri="{FF2B5EF4-FFF2-40B4-BE49-F238E27FC236}">
                <a16:creationId xmlns:a16="http://schemas.microsoft.com/office/drawing/2014/main" id="{DDD7C49E-9EAF-4BF0-83F0-FD08573AB76A}"/>
              </a:ext>
            </a:extLst>
          </p:cNvPr>
          <p:cNvSpPr>
            <a:spLocks noGrp="1"/>
          </p:cNvSpPr>
          <p:nvPr>
            <p:ph idx="1"/>
          </p:nvPr>
        </p:nvSpPr>
        <p:spPr/>
        <p:txBody>
          <a:bodyPr/>
          <a:lstStyle/>
          <a:p>
            <a:r>
              <a:rPr lang="en-US" b="1" dirty="0"/>
              <a:t>Product Design:</a:t>
            </a:r>
            <a:r>
              <a:rPr lang="en-US" dirty="0"/>
              <a:t> Rendering techniques are used to showcase product designs and prototypes with realistic lighting and materials for marketing and presentations.</a:t>
            </a:r>
          </a:p>
          <a:p>
            <a:r>
              <a:rPr lang="en-US" b="1" dirty="0"/>
              <a:t>Scientific Visualization:</a:t>
            </a:r>
            <a:r>
              <a:rPr lang="en-US" dirty="0"/>
              <a:t> Rendering is used in scientific fields to visualize complex data and simulations, aiding researchers in understanding their results.</a:t>
            </a:r>
          </a:p>
          <a:p>
            <a:endParaRPr lang="en-UG" dirty="0"/>
          </a:p>
        </p:txBody>
      </p:sp>
    </p:spTree>
    <p:extLst>
      <p:ext uri="{BB962C8B-B14F-4D97-AF65-F5344CB8AC3E}">
        <p14:creationId xmlns:p14="http://schemas.microsoft.com/office/powerpoint/2010/main" val="2559275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9E148-AF57-47F0-ADBE-FA912E03F16C}"/>
              </a:ext>
            </a:extLst>
          </p:cNvPr>
          <p:cNvSpPr>
            <a:spLocks noGrp="1"/>
          </p:cNvSpPr>
          <p:nvPr>
            <p:ph type="title"/>
          </p:nvPr>
        </p:nvSpPr>
        <p:spPr/>
        <p:txBody>
          <a:bodyPr/>
          <a:lstStyle/>
          <a:p>
            <a:pPr algn="ctr"/>
            <a:r>
              <a:rPr lang="en-US" b="1" dirty="0"/>
              <a:t>Advantages of Rendering Methods</a:t>
            </a:r>
            <a:endParaRPr lang="en-UG" dirty="0"/>
          </a:p>
        </p:txBody>
      </p:sp>
      <p:sp>
        <p:nvSpPr>
          <p:cNvPr id="3" name="Content Placeholder 2">
            <a:extLst>
              <a:ext uri="{FF2B5EF4-FFF2-40B4-BE49-F238E27FC236}">
                <a16:creationId xmlns:a16="http://schemas.microsoft.com/office/drawing/2014/main" id="{0EA583EB-459F-4AEB-BC52-6505DCDA2D82}"/>
              </a:ext>
            </a:extLst>
          </p:cNvPr>
          <p:cNvSpPr>
            <a:spLocks noGrp="1"/>
          </p:cNvSpPr>
          <p:nvPr>
            <p:ph idx="1"/>
          </p:nvPr>
        </p:nvSpPr>
        <p:spPr/>
        <p:txBody>
          <a:bodyPr/>
          <a:lstStyle/>
          <a:p>
            <a:r>
              <a:rPr lang="en-US" b="1" dirty="0"/>
              <a:t>Realism:</a:t>
            </a:r>
            <a:r>
              <a:rPr lang="en-US" dirty="0"/>
              <a:t> Advanced rendering methods can produce highly realistic and visually appealing images, enhancing the quality of visual content.</a:t>
            </a:r>
          </a:p>
          <a:p>
            <a:r>
              <a:rPr lang="en-US" b="1" dirty="0"/>
              <a:t>Visualization and Communication:</a:t>
            </a:r>
            <a:r>
              <a:rPr lang="en-US" dirty="0"/>
              <a:t> Rendering enables clear communication of complex ideas and designs through visual representations.</a:t>
            </a:r>
          </a:p>
          <a:p>
            <a:r>
              <a:rPr lang="en-US" b="1" dirty="0"/>
              <a:t>Creative Expression:</a:t>
            </a:r>
            <a:r>
              <a:rPr lang="en-US" dirty="0"/>
              <a:t> Artists and designers can use rendering methods to bring their creative visions to life, exploring different lighting, materials, and styles.</a:t>
            </a:r>
          </a:p>
          <a:p>
            <a:endParaRPr lang="en-UG" dirty="0"/>
          </a:p>
        </p:txBody>
      </p:sp>
    </p:spTree>
    <p:extLst>
      <p:ext uri="{BB962C8B-B14F-4D97-AF65-F5344CB8AC3E}">
        <p14:creationId xmlns:p14="http://schemas.microsoft.com/office/powerpoint/2010/main" val="1314363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CD7B8-3C00-4F7A-9FCD-8F756B70AE4C}"/>
              </a:ext>
            </a:extLst>
          </p:cNvPr>
          <p:cNvSpPr>
            <a:spLocks noGrp="1"/>
          </p:cNvSpPr>
          <p:nvPr>
            <p:ph type="title"/>
          </p:nvPr>
        </p:nvSpPr>
        <p:spPr/>
        <p:txBody>
          <a:bodyPr/>
          <a:lstStyle/>
          <a:p>
            <a:r>
              <a:rPr lang="en-US" b="1" dirty="0"/>
              <a:t>Advantages of Rendering Methods..</a:t>
            </a:r>
            <a:r>
              <a:rPr lang="en-US" b="1" dirty="0" err="1"/>
              <a:t>continu</a:t>
            </a:r>
            <a:endParaRPr lang="en-UG" dirty="0"/>
          </a:p>
        </p:txBody>
      </p:sp>
      <p:sp>
        <p:nvSpPr>
          <p:cNvPr id="3" name="Content Placeholder 2">
            <a:extLst>
              <a:ext uri="{FF2B5EF4-FFF2-40B4-BE49-F238E27FC236}">
                <a16:creationId xmlns:a16="http://schemas.microsoft.com/office/drawing/2014/main" id="{C397D114-1417-434B-B333-F70D1864587C}"/>
              </a:ext>
            </a:extLst>
          </p:cNvPr>
          <p:cNvSpPr>
            <a:spLocks noGrp="1"/>
          </p:cNvSpPr>
          <p:nvPr>
            <p:ph idx="1"/>
          </p:nvPr>
        </p:nvSpPr>
        <p:spPr/>
        <p:txBody>
          <a:bodyPr/>
          <a:lstStyle/>
          <a:p>
            <a:r>
              <a:rPr lang="en-US" b="1" dirty="0"/>
              <a:t>Interactive and Real-Time:</a:t>
            </a:r>
            <a:r>
              <a:rPr lang="en-US" dirty="0"/>
              <a:t> Real-time rendering methods allow for interactive and responsive experiences in video games and virtual environments.</a:t>
            </a:r>
          </a:p>
          <a:p>
            <a:r>
              <a:rPr lang="en-US" b="1" dirty="0"/>
              <a:t>Simulation and Analysis:</a:t>
            </a:r>
            <a:r>
              <a:rPr lang="en-US" dirty="0"/>
              <a:t> Rendering can be used in scientific and engineering simulations to visualize data and analyze results effectively.</a:t>
            </a:r>
          </a:p>
          <a:p>
            <a:endParaRPr lang="en-UG" dirty="0"/>
          </a:p>
        </p:txBody>
      </p:sp>
    </p:spTree>
    <p:extLst>
      <p:ext uri="{BB962C8B-B14F-4D97-AF65-F5344CB8AC3E}">
        <p14:creationId xmlns:p14="http://schemas.microsoft.com/office/powerpoint/2010/main" val="4840228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615</Words>
  <Application>Microsoft Office PowerPoint</Application>
  <PresentationFormat>Widescreen</PresentationFormat>
  <Paragraphs>31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Rendering Methods</vt:lpstr>
      <vt:lpstr>PowerPoint Presentation</vt:lpstr>
      <vt:lpstr>Rendering methods</vt:lpstr>
      <vt:lpstr>Common Rendering Methods</vt:lpstr>
      <vt:lpstr>Common Rendering Methods..continu</vt:lpstr>
      <vt:lpstr>Applications of Rendering Methods</vt:lpstr>
      <vt:lpstr>Applications of Rendering Methods..continu</vt:lpstr>
      <vt:lpstr>Advantages of Rendering Methods</vt:lpstr>
      <vt:lpstr>Advantages of Rendering Methods..continu</vt:lpstr>
      <vt:lpstr>Disadvantages of Rendering Methods</vt:lpstr>
      <vt:lpstr>Disadvantages of Rendering Methods..continu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Rendering Methods</dc:title>
  <dc:creator>sadat</dc:creator>
  <cp:lastModifiedBy>sadat</cp:lastModifiedBy>
  <cp:revision>4</cp:revision>
  <dcterms:created xsi:type="dcterms:W3CDTF">2023-07-27T09:13:25Z</dcterms:created>
  <dcterms:modified xsi:type="dcterms:W3CDTF">2023-08-26T11:34:52Z</dcterms:modified>
</cp:coreProperties>
</file>