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30055-5D64-43A4-8003-3CFBD612B9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549A27-6A2F-4FF9-81E4-6B359008B0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33D3D9-7951-4CF1-9DB8-954FACC31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2FE7E-0582-4EE5-B383-C4CBDBC5436E}" type="datetimeFigureOut">
              <a:rPr lang="en-UG" smtClean="0"/>
              <a:t>20/09/2023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21B5BF-9887-43A1-A5B1-4D03FBACE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B9FDD3-57CF-45CB-9C4A-5A17B5164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41C9D-F5FC-4E0C-AEE3-C1358EB72961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3507226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65790-3F2F-4D71-9C58-647D83736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9EB5C9-299D-4283-A15D-7F92570587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B7BDBF-C773-40DB-AF4A-7904B7C82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2FE7E-0582-4EE5-B383-C4CBDBC5436E}" type="datetimeFigureOut">
              <a:rPr lang="en-UG" smtClean="0"/>
              <a:t>20/09/2023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CDEBDD-18A0-493E-B5F4-3F30D900F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C89F58-F84B-41F5-8D79-5139B02CE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41C9D-F5FC-4E0C-AEE3-C1358EB72961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696178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C101FB-AB25-46A6-A3B5-621B4E8F21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8A08E8-DFA1-44E9-9D3B-0A8E83B4A5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67780E-C711-426C-9F70-2CF57DCAF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2FE7E-0582-4EE5-B383-C4CBDBC5436E}" type="datetimeFigureOut">
              <a:rPr lang="en-UG" smtClean="0"/>
              <a:t>20/09/2023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F47766-6B2A-4182-B39D-4FF1FD247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3C68F7-DD2C-4CAE-9569-7D5800972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41C9D-F5FC-4E0C-AEE3-C1358EB72961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588269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5DAC1-6895-4C78-9CED-D5EEF2500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2F5F47-B3AE-4B30-9C5E-91CB6AD6BE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0D8F08-F583-4DEB-AFBE-C5976E1E4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2FE7E-0582-4EE5-B383-C4CBDBC5436E}" type="datetimeFigureOut">
              <a:rPr lang="en-UG" smtClean="0"/>
              <a:t>20/09/2023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D295B8-B63E-40B8-BCAF-CBFF44452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589B7B-DC07-429C-A23C-6A98FE5D7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41C9D-F5FC-4E0C-AEE3-C1358EB72961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4164174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C1A07A-2DD6-4297-92F5-98750EE99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95C5C3-33F8-4F73-ACA0-D23AEF70A3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9841EB-A5AC-44DA-B062-7ABB081CF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2FE7E-0582-4EE5-B383-C4CBDBC5436E}" type="datetimeFigureOut">
              <a:rPr lang="en-UG" smtClean="0"/>
              <a:t>20/09/2023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EFBDC2-7944-4D9B-8E11-5C756222C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B4EEAA-3627-4BB7-A623-F019AA1CF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41C9D-F5FC-4E0C-AEE3-C1358EB72961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94047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F8455-E569-4CB3-90A1-CB57AF857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6BCD3F-3716-4BA9-B601-A5C5FC9505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3D5483-6DFF-4728-B422-0F5826F484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BFA2BD-53F8-4F58-BAD6-AA6737ED0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2FE7E-0582-4EE5-B383-C4CBDBC5436E}" type="datetimeFigureOut">
              <a:rPr lang="en-UG" smtClean="0"/>
              <a:t>20/09/2023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D3B8C7-0680-49F4-B868-DB9E40FA0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663538-103B-4D44-88E4-4C3EE7DE9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41C9D-F5FC-4E0C-AEE3-C1358EB72961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029624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10F2D-0713-470E-BFAB-44318C500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FB8CA1-45EE-4B3A-A67E-CA91FD9B60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13BD3B-00AC-4188-80B2-11286847C8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0E0C86-82FA-4BF4-8F45-A1235F9014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405C0D-C0F5-4FB2-A80A-CBC235D79B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286FF80-7212-457D-A16A-155561343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2FE7E-0582-4EE5-B383-C4CBDBC5436E}" type="datetimeFigureOut">
              <a:rPr lang="en-UG" smtClean="0"/>
              <a:t>20/09/2023</a:t>
            </a:fld>
            <a:endParaRPr lang="en-U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333D99-F16C-416B-9265-481ECACE8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EDCFB4-D7E4-492C-80AA-9F06C05E1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41C9D-F5FC-4E0C-AEE3-C1358EB72961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935362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A1326-DB8E-4AEB-A9C2-69699AECF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CB61DC-B78C-4108-A7AC-CBBFF7492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2FE7E-0582-4EE5-B383-C4CBDBC5436E}" type="datetimeFigureOut">
              <a:rPr lang="en-UG" smtClean="0"/>
              <a:t>20/09/2023</a:t>
            </a:fld>
            <a:endParaRPr lang="en-U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D13260-AF5E-494A-AC9D-918B7539A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DF190C-8662-4AB2-A05F-60D7BB12A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41C9D-F5FC-4E0C-AEE3-C1358EB72961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3782407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A3D660-5681-4447-B3C1-F556B0A74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2FE7E-0582-4EE5-B383-C4CBDBC5436E}" type="datetimeFigureOut">
              <a:rPr lang="en-UG" smtClean="0"/>
              <a:t>20/09/2023</a:t>
            </a:fld>
            <a:endParaRPr lang="en-U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18586D-45F2-48AA-8389-BBCE8D486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CEC7B5-D913-4F46-827E-4F6AC5F70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41C9D-F5FC-4E0C-AEE3-C1358EB72961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313835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7E592-0F20-4CD4-8235-A5EFE3BEE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FDCE10-717B-44BB-A031-4DC9825E50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B589E6-E0E1-41F1-BD4F-278CC2CE49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E0083C-B2F7-48C2-A75C-92F0C1BE3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2FE7E-0582-4EE5-B383-C4CBDBC5436E}" type="datetimeFigureOut">
              <a:rPr lang="en-UG" smtClean="0"/>
              <a:t>20/09/2023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639C57-23D2-4B80-8F05-694879D58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5B64FF-8006-498F-BA25-A8A62977D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41C9D-F5FC-4E0C-AEE3-C1358EB72961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708090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D40D4-E8E2-4FE4-B43B-08B32FD27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7FFCD8-55D0-422A-A36E-ED120F0202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8B1AD6-11F2-4D5E-965E-B89EFDDD48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243AAE-EA0D-4252-ABCD-7643E2E02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2FE7E-0582-4EE5-B383-C4CBDBC5436E}" type="datetimeFigureOut">
              <a:rPr lang="en-UG" smtClean="0"/>
              <a:t>20/09/2023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3F3878-7883-4E1C-A4AC-DFBC9381E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D61B79-5C3F-4189-9D6D-8D7DBC7B0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41C9D-F5FC-4E0C-AEE3-C1358EB72961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3597070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73537E8-8B1F-4040-823A-F9DFD50FB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239C91-E344-4508-BAAC-1C5CCBE07D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4EDE2F-61F3-4B34-87BB-3EE96C6EF9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E2FE7E-0582-4EE5-B383-C4CBDBC5436E}" type="datetimeFigureOut">
              <a:rPr lang="en-UG" smtClean="0"/>
              <a:t>20/09/2023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53466-3DB5-49BF-A31C-91C2F2EEE9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6F251E-2408-4BEF-9449-9458C11A46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441C9D-F5FC-4E0C-AEE3-C1358EB72961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537988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E886A-05E9-41C1-A0FC-EFEA6858F2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OTHER CONCEPTS IN COMPUTER GRAPHICS</a:t>
            </a:r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4155749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70EA8-693E-4B1A-8825-5230B3404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Geometric objects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2C11B0-12F9-49DC-8391-7030A181D3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Geometric objects are fundamental components in computer graphics, forming the basis for creating visual representations of objects in virtual environments. Examples include: point, line, curve, surface, polygon, mesh </a:t>
            </a:r>
            <a:r>
              <a:rPr lang="en-US" dirty="0" err="1"/>
              <a:t>etc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223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37AC8-E886-44B3-B3DF-ED28E8A29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Images in Computer Graphics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F1DA60-8EAB-420B-8114-4DA4E384BA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image in computer graphics is a visual representation of a scene or object that can be displayed on a screen or other output devices. Images are composed of pixels, which are the smallest units of visual information.</a:t>
            </a:r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3141840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15A70-498D-44DA-8FC1-A0B84B362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Rasterization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76F575-E46D-4B69-BD54-DEDBF5B41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Rasterization:</a:t>
            </a:r>
            <a:r>
              <a:rPr lang="en-US" dirty="0"/>
              <a:t> Rasterization is the process of converting vector-based graphics or geometric objects into a raster image format, which is composed of a grid of pixels</a:t>
            </a:r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792270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D7F42-7691-48C1-8B36-B4CEAFF83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Math Preliminaries in Computer Graphics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47048F-2322-4440-B896-932CBE9CF8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Math Preliminaries in Computer Graphics:</a:t>
            </a:r>
            <a:r>
              <a:rPr lang="en-US" dirty="0"/>
              <a:t> Mathematics is the foundation of computer graphics, as it provides the tools to describe and manipulate geometric shapes, transformations, and visual effects.</a:t>
            </a:r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3855935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779CA-2E87-40A0-BC21-988DFA9D9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OpenGL programming</a:t>
            </a:r>
            <a:endParaRPr lang="en-UG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DDB1A-CE4D-4FFA-9BA0-B9E528B51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OpenGL (Open Graphics Library) is a widely used graphics API (Application Programming Interface) that provides a set of functions and commands for rendering 2D and 3D graphics.</a:t>
            </a:r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3182716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DEE96B-902F-4148-BD52-E33AA29B3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Vertex processing</a:t>
            </a:r>
            <a:endParaRPr lang="en-UG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6794E9-2697-4430-981E-4D3DC5CF98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Vertex processing is a crucial stage in the graphics pipeline where the properties and positions of vertices (points) that define geometric objects are transformed from their local space to screen space.</a:t>
            </a:r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1076935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694FF-0F3A-4548-A28B-B98F6E01B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Visualization</a:t>
            </a:r>
            <a:endParaRPr lang="en-UG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111F7C-8FCB-4CDF-ACEF-D6C6AA8324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Visualization involves creating visual representations of data, concepts, or information to aid in understanding, analysis, and communication.</a:t>
            </a:r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31060514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9AA26-8064-4343-9908-550E6D7D9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Ray casting and ray tracing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C5C6F-9C1B-4118-B7F3-0427179C3C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Ray casting and ray tracing are both techniques used in computer graphics for rendering realistic images by simulating the behavior of light.</a:t>
            </a:r>
          </a:p>
          <a:p>
            <a:r>
              <a:rPr lang="en-US" b="1" dirty="0"/>
              <a:t>Textures:</a:t>
            </a:r>
            <a:r>
              <a:rPr lang="en-US" dirty="0"/>
              <a:t> Textures are 2D images that are applied to 3D surfaces in computer graphics to add detail, patterns, and realism.</a:t>
            </a:r>
          </a:p>
          <a:p>
            <a:r>
              <a:rPr lang="en-US" b="1" dirty="0"/>
              <a:t>Color:</a:t>
            </a:r>
            <a:r>
              <a:rPr lang="en-US" dirty="0"/>
              <a:t> Color is a fundamental aspect of computer graphics that brings visual richness to images. Color is represented using various color models, with RGB (Red, Green, Blue) being the most common in computer graphics.</a:t>
            </a:r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27519462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341</Words>
  <Application>Microsoft Office PowerPoint</Application>
  <PresentationFormat>Widescreen</PresentationFormat>
  <Paragraphs>19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OTHER CONCEPTS IN COMPUTER GRAPHICS</vt:lpstr>
      <vt:lpstr>Geometric objects</vt:lpstr>
      <vt:lpstr>Images in Computer Graphics</vt:lpstr>
      <vt:lpstr>Rasterization</vt:lpstr>
      <vt:lpstr>Math Preliminaries in Computer Graphics</vt:lpstr>
      <vt:lpstr>OpenGL programming</vt:lpstr>
      <vt:lpstr>Vertex processing</vt:lpstr>
      <vt:lpstr>Visualization</vt:lpstr>
      <vt:lpstr>Ray casting and ray tracing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OTHER CONCEPTS IN COMPUTER GRAPHICS</dc:title>
  <dc:creator>sadat</dc:creator>
  <cp:lastModifiedBy>Ssessanga Swaleh</cp:lastModifiedBy>
  <cp:revision>6</cp:revision>
  <dcterms:created xsi:type="dcterms:W3CDTF">2023-08-27T09:34:08Z</dcterms:created>
  <dcterms:modified xsi:type="dcterms:W3CDTF">2023-09-20T09:28:19Z</dcterms:modified>
</cp:coreProperties>
</file>