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C18BE-282E-4CA9-BF9C-8771843E2C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3A316B56-A79C-4700-9226-F7E3C0973F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4AED8950-0BEC-4E37-8BBD-9AECF6C0A9A6}"/>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5" name="Footer Placeholder 4">
            <a:extLst>
              <a:ext uri="{FF2B5EF4-FFF2-40B4-BE49-F238E27FC236}">
                <a16:creationId xmlns:a16="http://schemas.microsoft.com/office/drawing/2014/main" id="{7F1ADA50-8491-43EC-825D-20E0D3659747}"/>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9B106778-FA36-4243-B880-02BCB5F3559F}"/>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3581731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D7312-904B-479F-979B-6D03F075D9FA}"/>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E983B507-05F1-4968-81C2-49294F5871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E97D57D9-AF87-448D-8532-A61393DEBEDF}"/>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5" name="Footer Placeholder 4">
            <a:extLst>
              <a:ext uri="{FF2B5EF4-FFF2-40B4-BE49-F238E27FC236}">
                <a16:creationId xmlns:a16="http://schemas.microsoft.com/office/drawing/2014/main" id="{CE5E80D3-CEAB-4A93-B898-59863FF13807}"/>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AE47307E-0990-4CDB-81F8-C50D0C6881D2}"/>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420220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37C120-8724-41A4-B69F-14315501E77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998A5DCF-C6F3-4870-BB88-97E6168BD1C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4BA10BDD-463C-4F0B-86AB-8AC2CE429CD7}"/>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5" name="Footer Placeholder 4">
            <a:extLst>
              <a:ext uri="{FF2B5EF4-FFF2-40B4-BE49-F238E27FC236}">
                <a16:creationId xmlns:a16="http://schemas.microsoft.com/office/drawing/2014/main" id="{E5D1F47A-D108-4496-B1DB-E70E9FF9530A}"/>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2C1B48EC-B08B-4E44-8863-E5DB9737BFB3}"/>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3226879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1AC54-2BE3-4C31-9518-48D6251A1E18}"/>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A2E46734-B359-40A2-B916-EDFE331AB78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914B802E-EA2C-452F-B4C8-49016FC694E9}"/>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5" name="Footer Placeholder 4">
            <a:extLst>
              <a:ext uri="{FF2B5EF4-FFF2-40B4-BE49-F238E27FC236}">
                <a16:creationId xmlns:a16="http://schemas.microsoft.com/office/drawing/2014/main" id="{032B08AF-4150-4628-A99C-7C0FE74D7CBB}"/>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4E08B8CB-568F-42F7-9BB4-09F8F143A50F}"/>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2761941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4B0E6-0991-4012-9003-1BD3611F5F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501DCEB4-97AB-4876-8F33-D237E3FC22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EAD70C5-23BA-46FD-8166-9187B1ED099F}"/>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5" name="Footer Placeholder 4">
            <a:extLst>
              <a:ext uri="{FF2B5EF4-FFF2-40B4-BE49-F238E27FC236}">
                <a16:creationId xmlns:a16="http://schemas.microsoft.com/office/drawing/2014/main" id="{73DD8AEA-2455-4FFB-9399-C10347E0203E}"/>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7985425D-37D5-4A56-A61F-47EFBAB4B738}"/>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3479447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E4ED3-ECF6-4894-BD1C-B38688C38374}"/>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1F7D37D0-0D6A-4E0E-A45F-9D0E486D0BB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9531162D-08AD-47AC-BE45-65F0D9BCE91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448EC650-697D-47D8-B3AB-4CA63CF7F4BE}"/>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6" name="Footer Placeholder 5">
            <a:extLst>
              <a:ext uri="{FF2B5EF4-FFF2-40B4-BE49-F238E27FC236}">
                <a16:creationId xmlns:a16="http://schemas.microsoft.com/office/drawing/2014/main" id="{B2E56851-C09D-451C-8EA0-43A8873E3AEA}"/>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0377427A-50A2-4A05-83DD-2AF1BEC8A938}"/>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3183850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0D2A2-8316-488A-B01B-66A97C5411BB}"/>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C020D408-E09F-4B76-BFB3-AA83A2B768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4D2E2BF-AFE7-4B28-8871-91160458C16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1F7E5231-AA8B-4BA2-BD2E-8E1C1373A0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6289F3C-3500-49A5-8374-52ADA670860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22942900-BA57-418C-BC7D-0BCB20F16A92}"/>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8" name="Footer Placeholder 7">
            <a:extLst>
              <a:ext uri="{FF2B5EF4-FFF2-40B4-BE49-F238E27FC236}">
                <a16:creationId xmlns:a16="http://schemas.microsoft.com/office/drawing/2014/main" id="{222E06A5-4730-4397-B8F0-62ECC71C0149}"/>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0463DB84-F5EF-4B24-8802-FBFE7C66CEEC}"/>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4021265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18B56-3405-4AAD-9072-6C98DB4D7B20}"/>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0CF9DF2A-F85A-459E-B442-5ADCEDCA565D}"/>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4" name="Footer Placeholder 3">
            <a:extLst>
              <a:ext uri="{FF2B5EF4-FFF2-40B4-BE49-F238E27FC236}">
                <a16:creationId xmlns:a16="http://schemas.microsoft.com/office/drawing/2014/main" id="{9067AC3B-DB91-4FC0-8E7F-18EDA8B3BD3A}"/>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B97AED5A-B522-4B91-9F76-9CE9669A7962}"/>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78646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53811C-DEAC-4040-93B1-2FDDE27C16A9}"/>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3" name="Footer Placeholder 2">
            <a:extLst>
              <a:ext uri="{FF2B5EF4-FFF2-40B4-BE49-F238E27FC236}">
                <a16:creationId xmlns:a16="http://schemas.microsoft.com/office/drawing/2014/main" id="{83254ED0-5ADE-417B-9D0A-9F5B6658DD08}"/>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F0E3665C-6C88-4754-8E9B-6B584D1AD65B}"/>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1240615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54760-9B17-4487-84ED-9B1F220CAE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7047CA69-A79E-4C0E-831F-4FEC0E687A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5C5EAD80-869A-4341-A100-E9DF4ED9F3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5BD6D2-B3B4-454B-BC1F-2A1532974397}"/>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6" name="Footer Placeholder 5">
            <a:extLst>
              <a:ext uri="{FF2B5EF4-FFF2-40B4-BE49-F238E27FC236}">
                <a16:creationId xmlns:a16="http://schemas.microsoft.com/office/drawing/2014/main" id="{1B1C46E3-0FF0-4CF7-BA1C-F1E36AD21AE8}"/>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A861B7A8-9CFB-4462-8ED3-AC8CC9556516}"/>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2097979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485F-ABAE-4F3B-804E-2A285CE55E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E1D75145-DBD4-47F1-A3CA-0B3CC7122A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FAC385D1-CAC9-4247-8237-BE5A3BB08F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32BACD8-BB00-48A2-B837-87BAFF4BE4F8}"/>
              </a:ext>
            </a:extLst>
          </p:cNvPr>
          <p:cNvSpPr>
            <a:spLocks noGrp="1"/>
          </p:cNvSpPr>
          <p:nvPr>
            <p:ph type="dt" sz="half" idx="10"/>
          </p:nvPr>
        </p:nvSpPr>
        <p:spPr/>
        <p:txBody>
          <a:bodyPr/>
          <a:lstStyle/>
          <a:p>
            <a:fld id="{714AD427-5A75-439B-B03A-2669128DA137}" type="datetimeFigureOut">
              <a:rPr lang="en-UG" smtClean="0"/>
              <a:t>26/08/2023</a:t>
            </a:fld>
            <a:endParaRPr lang="en-UG"/>
          </a:p>
        </p:txBody>
      </p:sp>
      <p:sp>
        <p:nvSpPr>
          <p:cNvPr id="6" name="Footer Placeholder 5">
            <a:extLst>
              <a:ext uri="{FF2B5EF4-FFF2-40B4-BE49-F238E27FC236}">
                <a16:creationId xmlns:a16="http://schemas.microsoft.com/office/drawing/2014/main" id="{2ACE9700-FA14-4055-9ED8-28653566E6CF}"/>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24F15F5A-706F-435D-94F0-770CB87EF320}"/>
              </a:ext>
            </a:extLst>
          </p:cNvPr>
          <p:cNvSpPr>
            <a:spLocks noGrp="1"/>
          </p:cNvSpPr>
          <p:nvPr>
            <p:ph type="sldNum" sz="quarter" idx="12"/>
          </p:nvPr>
        </p:nvSpPr>
        <p:spPr/>
        <p:txBody>
          <a:bodyPr/>
          <a:lstStyle/>
          <a:p>
            <a:fld id="{F72A0A2A-D0C3-43D1-A317-F774115AB414}" type="slidenum">
              <a:rPr lang="en-UG" smtClean="0"/>
              <a:t>‹#›</a:t>
            </a:fld>
            <a:endParaRPr lang="en-UG"/>
          </a:p>
        </p:txBody>
      </p:sp>
    </p:spTree>
    <p:extLst>
      <p:ext uri="{BB962C8B-B14F-4D97-AF65-F5344CB8AC3E}">
        <p14:creationId xmlns:p14="http://schemas.microsoft.com/office/powerpoint/2010/main" val="231441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DEF287-3A64-41CC-BF47-5A25F2F762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D0D29554-39BD-463A-BFDC-BEEC7471DC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D3F275A5-A3A0-405A-8141-B3ACD2D307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4AD427-5A75-439B-B03A-2669128DA137}" type="datetimeFigureOut">
              <a:rPr lang="en-UG" smtClean="0"/>
              <a:t>26/08/2023</a:t>
            </a:fld>
            <a:endParaRPr lang="en-UG"/>
          </a:p>
        </p:txBody>
      </p:sp>
      <p:sp>
        <p:nvSpPr>
          <p:cNvPr id="5" name="Footer Placeholder 4">
            <a:extLst>
              <a:ext uri="{FF2B5EF4-FFF2-40B4-BE49-F238E27FC236}">
                <a16:creationId xmlns:a16="http://schemas.microsoft.com/office/drawing/2014/main" id="{73606813-5240-43D1-8AD4-DEF56E775E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CBC05A48-8124-4133-9072-7E22BF3618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2A0A2A-D0C3-43D1-A317-F774115AB414}" type="slidenum">
              <a:rPr lang="en-UG" smtClean="0"/>
              <a:t>‹#›</a:t>
            </a:fld>
            <a:endParaRPr lang="en-UG"/>
          </a:p>
        </p:txBody>
      </p:sp>
    </p:spTree>
    <p:extLst>
      <p:ext uri="{BB962C8B-B14F-4D97-AF65-F5344CB8AC3E}">
        <p14:creationId xmlns:p14="http://schemas.microsoft.com/office/powerpoint/2010/main" val="2788401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BF8F7-34D3-46E3-9B54-293C74E2CE4B}"/>
              </a:ext>
            </a:extLst>
          </p:cNvPr>
          <p:cNvSpPr>
            <a:spLocks noGrp="1"/>
          </p:cNvSpPr>
          <p:nvPr>
            <p:ph type="ctrTitle"/>
          </p:nvPr>
        </p:nvSpPr>
        <p:spPr/>
        <p:txBody>
          <a:bodyPr/>
          <a:lstStyle/>
          <a:p>
            <a:r>
              <a:rPr lang="en-US" b="1" dirty="0"/>
              <a:t>IMAGE PROCESSING</a:t>
            </a:r>
            <a:endParaRPr lang="en-UG" b="1" dirty="0"/>
          </a:p>
        </p:txBody>
      </p:sp>
      <p:sp>
        <p:nvSpPr>
          <p:cNvPr id="3" name="Subtitle 2">
            <a:extLst>
              <a:ext uri="{FF2B5EF4-FFF2-40B4-BE49-F238E27FC236}">
                <a16:creationId xmlns:a16="http://schemas.microsoft.com/office/drawing/2014/main" id="{EEFBA866-1D4B-461E-8968-7CE66AF39003}"/>
              </a:ext>
            </a:extLst>
          </p:cNvPr>
          <p:cNvSpPr>
            <a:spLocks noGrp="1"/>
          </p:cNvSpPr>
          <p:nvPr>
            <p:ph type="subTitle" idx="1"/>
          </p:nvPr>
        </p:nvSpPr>
        <p:spPr/>
        <p:txBody>
          <a:bodyPr/>
          <a:lstStyle/>
          <a:p>
            <a:endParaRPr lang="en-UG"/>
          </a:p>
        </p:txBody>
      </p:sp>
    </p:spTree>
    <p:extLst>
      <p:ext uri="{BB962C8B-B14F-4D97-AF65-F5344CB8AC3E}">
        <p14:creationId xmlns:p14="http://schemas.microsoft.com/office/powerpoint/2010/main" val="4200636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A57D5-2046-4847-917B-468CFC81F5A4}"/>
              </a:ext>
            </a:extLst>
          </p:cNvPr>
          <p:cNvSpPr>
            <a:spLocks noGrp="1"/>
          </p:cNvSpPr>
          <p:nvPr>
            <p:ph type="title"/>
          </p:nvPr>
        </p:nvSpPr>
        <p:spPr/>
        <p:txBody>
          <a:bodyPr/>
          <a:lstStyle/>
          <a:p>
            <a:pPr algn="ctr"/>
            <a:r>
              <a:rPr lang="en-US" b="1" dirty="0"/>
              <a:t>Challenges of Image Processing</a:t>
            </a:r>
            <a:endParaRPr lang="en-UG" b="1" dirty="0"/>
          </a:p>
        </p:txBody>
      </p:sp>
      <p:sp>
        <p:nvSpPr>
          <p:cNvPr id="3" name="Content Placeholder 2">
            <a:extLst>
              <a:ext uri="{FF2B5EF4-FFF2-40B4-BE49-F238E27FC236}">
                <a16:creationId xmlns:a16="http://schemas.microsoft.com/office/drawing/2014/main" id="{D5EA05C1-14B4-4600-B039-81D1B22F987B}"/>
              </a:ext>
            </a:extLst>
          </p:cNvPr>
          <p:cNvSpPr>
            <a:spLocks noGrp="1"/>
          </p:cNvSpPr>
          <p:nvPr>
            <p:ph idx="1"/>
          </p:nvPr>
        </p:nvSpPr>
        <p:spPr/>
        <p:txBody>
          <a:bodyPr/>
          <a:lstStyle/>
          <a:p>
            <a:r>
              <a:rPr lang="en-US" dirty="0"/>
              <a:t>Computational Complexity: Image processing algorithms can be computationally intensive, requiring powerful hardware for real-time applications.</a:t>
            </a:r>
          </a:p>
          <a:p>
            <a:r>
              <a:rPr lang="en-US" dirty="0"/>
              <a:t>Ambient Conditions: Images may be affected by lighting conditions, noise, and other environmental factors, making analysis challenging.</a:t>
            </a:r>
          </a:p>
          <a:p>
            <a:r>
              <a:rPr lang="en-US" dirty="0"/>
              <a:t>Image Registration: Aligning and matching images from different sources or with varying viewpoints can be difficult.</a:t>
            </a:r>
          </a:p>
          <a:p>
            <a:r>
              <a:rPr lang="en-US" dirty="0"/>
              <a:t>Data Size and Storage: High-resolution images and large datasets can require significant storage and memory resources.</a:t>
            </a:r>
            <a:endParaRPr lang="en-UG" dirty="0"/>
          </a:p>
        </p:txBody>
      </p:sp>
    </p:spTree>
    <p:extLst>
      <p:ext uri="{BB962C8B-B14F-4D97-AF65-F5344CB8AC3E}">
        <p14:creationId xmlns:p14="http://schemas.microsoft.com/office/powerpoint/2010/main" val="1758931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35F42-A6E8-4DDF-AA9C-ABA147B8C245}"/>
              </a:ext>
            </a:extLst>
          </p:cNvPr>
          <p:cNvSpPr>
            <a:spLocks noGrp="1"/>
          </p:cNvSpPr>
          <p:nvPr>
            <p:ph type="title"/>
          </p:nvPr>
        </p:nvSpPr>
        <p:spPr/>
        <p:txBody>
          <a:bodyPr/>
          <a:lstStyle/>
          <a:p>
            <a:r>
              <a:rPr lang="en-US" b="1" dirty="0"/>
              <a:t>Challenges of Image Processing..</a:t>
            </a:r>
            <a:r>
              <a:rPr lang="en-US" b="1" dirty="0" err="1"/>
              <a:t>continu</a:t>
            </a:r>
            <a:endParaRPr lang="en-UG" dirty="0"/>
          </a:p>
        </p:txBody>
      </p:sp>
      <p:sp>
        <p:nvSpPr>
          <p:cNvPr id="3" name="Content Placeholder 2">
            <a:extLst>
              <a:ext uri="{FF2B5EF4-FFF2-40B4-BE49-F238E27FC236}">
                <a16:creationId xmlns:a16="http://schemas.microsoft.com/office/drawing/2014/main" id="{85405FB4-1E00-4AAF-B241-F9FF0B1712EB}"/>
              </a:ext>
            </a:extLst>
          </p:cNvPr>
          <p:cNvSpPr>
            <a:spLocks noGrp="1"/>
          </p:cNvSpPr>
          <p:nvPr>
            <p:ph idx="1"/>
          </p:nvPr>
        </p:nvSpPr>
        <p:spPr/>
        <p:txBody>
          <a:bodyPr/>
          <a:lstStyle/>
          <a:p>
            <a:r>
              <a:rPr lang="en-US" dirty="0"/>
              <a:t>Robustness: Ensuring that image processing algorithms work accurately under different scenarios and conditions is a challenge.</a:t>
            </a:r>
          </a:p>
          <a:p>
            <a:r>
              <a:rPr lang="en-US" dirty="0"/>
              <a:t>Privacy and Security: In applications like facial recognition, privacy concerns and data security need to be addressed.</a:t>
            </a:r>
            <a:endParaRPr lang="en-UG" dirty="0"/>
          </a:p>
        </p:txBody>
      </p:sp>
    </p:spTree>
    <p:extLst>
      <p:ext uri="{BB962C8B-B14F-4D97-AF65-F5344CB8AC3E}">
        <p14:creationId xmlns:p14="http://schemas.microsoft.com/office/powerpoint/2010/main" val="4272415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0BD88-3504-4ABE-A0DA-D6186E89AAD3}"/>
              </a:ext>
            </a:extLst>
          </p:cNvPr>
          <p:cNvSpPr>
            <a:spLocks noGrp="1"/>
          </p:cNvSpPr>
          <p:nvPr>
            <p:ph type="title"/>
          </p:nvPr>
        </p:nvSpPr>
        <p:spPr/>
        <p:txBody>
          <a:bodyPr/>
          <a:lstStyle/>
          <a:p>
            <a:r>
              <a:rPr lang="en-US" b="1" dirty="0"/>
              <a:t>IMAGE PROCESSING….</a:t>
            </a:r>
            <a:r>
              <a:rPr lang="en-US" b="1" dirty="0" err="1"/>
              <a:t>continu</a:t>
            </a:r>
            <a:endParaRPr lang="en-UG" dirty="0"/>
          </a:p>
        </p:txBody>
      </p:sp>
      <p:sp>
        <p:nvSpPr>
          <p:cNvPr id="3" name="Content Placeholder 2">
            <a:extLst>
              <a:ext uri="{FF2B5EF4-FFF2-40B4-BE49-F238E27FC236}">
                <a16:creationId xmlns:a16="http://schemas.microsoft.com/office/drawing/2014/main" id="{81FA31FA-FF52-4052-AB00-8B662149060A}"/>
              </a:ext>
            </a:extLst>
          </p:cNvPr>
          <p:cNvSpPr>
            <a:spLocks noGrp="1"/>
          </p:cNvSpPr>
          <p:nvPr>
            <p:ph idx="1"/>
          </p:nvPr>
        </p:nvSpPr>
        <p:spPr>
          <a:xfrm>
            <a:off x="838200" y="1825625"/>
            <a:ext cx="10515600" cy="4351338"/>
          </a:xfrm>
        </p:spPr>
        <p:txBody>
          <a:bodyPr/>
          <a:lstStyle/>
          <a:p>
            <a:r>
              <a:rPr lang="en-US" dirty="0"/>
              <a:t>Image processing is a method of manipulating and analyzing digital images to improve their quality or extract valuable information from them. It involves the use of various algorithms and techniques to alter the visual content of an image.</a:t>
            </a:r>
          </a:p>
          <a:p>
            <a:endParaRPr lang="en-UG" dirty="0"/>
          </a:p>
        </p:txBody>
      </p:sp>
    </p:spTree>
    <p:extLst>
      <p:ext uri="{BB962C8B-B14F-4D97-AF65-F5344CB8AC3E}">
        <p14:creationId xmlns:p14="http://schemas.microsoft.com/office/powerpoint/2010/main" val="881869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69E2B-A84E-4428-87B0-42C137EB1F70}"/>
              </a:ext>
            </a:extLst>
          </p:cNvPr>
          <p:cNvSpPr>
            <a:spLocks noGrp="1"/>
          </p:cNvSpPr>
          <p:nvPr>
            <p:ph type="title"/>
          </p:nvPr>
        </p:nvSpPr>
        <p:spPr/>
        <p:txBody>
          <a:bodyPr/>
          <a:lstStyle/>
          <a:p>
            <a:r>
              <a:rPr lang="en-US" b="1" dirty="0"/>
              <a:t>IMAGE PROCESSING </a:t>
            </a:r>
            <a:endParaRPr lang="en-UG" dirty="0"/>
          </a:p>
        </p:txBody>
      </p:sp>
      <p:pic>
        <p:nvPicPr>
          <p:cNvPr id="4" name="Picture 8" descr="What is Image Processing? Everything you need to Know!">
            <a:extLst>
              <a:ext uri="{FF2B5EF4-FFF2-40B4-BE49-F238E27FC236}">
                <a16:creationId xmlns:a16="http://schemas.microsoft.com/office/drawing/2014/main" id="{021CFD77-0B8D-443F-8835-4E97C45EFC7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66775" y="1586688"/>
            <a:ext cx="10275963" cy="51570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2424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C2EDF-68A0-43FB-A0DA-C96B88624113}"/>
              </a:ext>
            </a:extLst>
          </p:cNvPr>
          <p:cNvSpPr>
            <a:spLocks noGrp="1"/>
          </p:cNvSpPr>
          <p:nvPr>
            <p:ph type="title"/>
          </p:nvPr>
        </p:nvSpPr>
        <p:spPr/>
        <p:txBody>
          <a:bodyPr/>
          <a:lstStyle/>
          <a:p>
            <a:pPr algn="ctr"/>
            <a:r>
              <a:rPr lang="en-US" b="1" dirty="0"/>
              <a:t>Applications of Image Processing</a:t>
            </a:r>
            <a:endParaRPr lang="en-UG" b="1" dirty="0"/>
          </a:p>
        </p:txBody>
      </p:sp>
      <p:sp>
        <p:nvSpPr>
          <p:cNvPr id="3" name="Content Placeholder 2">
            <a:extLst>
              <a:ext uri="{FF2B5EF4-FFF2-40B4-BE49-F238E27FC236}">
                <a16:creationId xmlns:a16="http://schemas.microsoft.com/office/drawing/2014/main" id="{E5955C98-E346-49BB-98C5-A568C92D2CC7}"/>
              </a:ext>
            </a:extLst>
          </p:cNvPr>
          <p:cNvSpPr>
            <a:spLocks noGrp="1"/>
          </p:cNvSpPr>
          <p:nvPr>
            <p:ph idx="1"/>
          </p:nvPr>
        </p:nvSpPr>
        <p:spPr/>
        <p:txBody>
          <a:bodyPr/>
          <a:lstStyle/>
          <a:p>
            <a:r>
              <a:rPr lang="en-US" dirty="0"/>
              <a:t>Medical Imaging: Image processing plays a crucial role in medical applications such as X-rays, MRI scans, and CT scans, assisting in diagnosis and treatment planning.</a:t>
            </a:r>
          </a:p>
          <a:p>
            <a:r>
              <a:rPr lang="en-US" dirty="0"/>
              <a:t>Computer Vision: Image processing is at the core of computer vision applications like object detection, recognition, and tracking in fields like robotics and autonomous vehicles.</a:t>
            </a:r>
          </a:p>
          <a:p>
            <a:r>
              <a:rPr lang="en-US" dirty="0"/>
              <a:t>Remote Sensing: It aids in analyzing satellite and aerial images for environmental monitoring, agriculture, and disaster management.</a:t>
            </a:r>
            <a:endParaRPr lang="en-UG" dirty="0"/>
          </a:p>
        </p:txBody>
      </p:sp>
    </p:spTree>
    <p:extLst>
      <p:ext uri="{BB962C8B-B14F-4D97-AF65-F5344CB8AC3E}">
        <p14:creationId xmlns:p14="http://schemas.microsoft.com/office/powerpoint/2010/main" val="999766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256F1-2A20-4E60-A29F-EC9FA14AFD8A}"/>
              </a:ext>
            </a:extLst>
          </p:cNvPr>
          <p:cNvSpPr>
            <a:spLocks noGrp="1"/>
          </p:cNvSpPr>
          <p:nvPr>
            <p:ph type="title"/>
          </p:nvPr>
        </p:nvSpPr>
        <p:spPr/>
        <p:txBody>
          <a:bodyPr/>
          <a:lstStyle/>
          <a:p>
            <a:r>
              <a:rPr lang="en-US" b="1" dirty="0"/>
              <a:t>Applications of Image Processing..</a:t>
            </a:r>
            <a:r>
              <a:rPr lang="en-US" b="1" dirty="0" err="1"/>
              <a:t>contin</a:t>
            </a:r>
            <a:endParaRPr lang="en-UG" dirty="0"/>
          </a:p>
        </p:txBody>
      </p:sp>
      <p:sp>
        <p:nvSpPr>
          <p:cNvPr id="3" name="Content Placeholder 2">
            <a:extLst>
              <a:ext uri="{FF2B5EF4-FFF2-40B4-BE49-F238E27FC236}">
                <a16:creationId xmlns:a16="http://schemas.microsoft.com/office/drawing/2014/main" id="{324C09A7-293D-45DD-98E2-F1D38F659313}"/>
              </a:ext>
            </a:extLst>
          </p:cNvPr>
          <p:cNvSpPr>
            <a:spLocks noGrp="1"/>
          </p:cNvSpPr>
          <p:nvPr>
            <p:ph idx="1"/>
          </p:nvPr>
        </p:nvSpPr>
        <p:spPr/>
        <p:txBody>
          <a:bodyPr/>
          <a:lstStyle/>
          <a:p>
            <a:r>
              <a:rPr lang="en-US" dirty="0"/>
              <a:t>Digital Photography: Image processing techniques are used in photo editing software to enhance images, remove red-eye, adjust color balance, etc.</a:t>
            </a:r>
          </a:p>
          <a:p>
            <a:r>
              <a:rPr lang="en-US" dirty="0"/>
              <a:t>Security and Surveillance: Image processing is used in security systems for face recognition, fingerprint recognition, and video analytics.</a:t>
            </a:r>
          </a:p>
          <a:p>
            <a:r>
              <a:rPr lang="en-US" dirty="0"/>
              <a:t>Entertainment: It is utilized in video and gaming industries for special effects, image filtering, and post-processing.</a:t>
            </a:r>
          </a:p>
          <a:p>
            <a:r>
              <a:rPr lang="en-US" dirty="0"/>
              <a:t>Industrial Automation: Image processing helps with quality control, defect detection, and measurement in manufacturing processes.</a:t>
            </a:r>
            <a:endParaRPr lang="en-UG" dirty="0"/>
          </a:p>
        </p:txBody>
      </p:sp>
    </p:spTree>
    <p:extLst>
      <p:ext uri="{BB962C8B-B14F-4D97-AF65-F5344CB8AC3E}">
        <p14:creationId xmlns:p14="http://schemas.microsoft.com/office/powerpoint/2010/main" val="3805469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A4832-F0DB-4F80-8A6A-6D1BFFEBA41E}"/>
              </a:ext>
            </a:extLst>
          </p:cNvPr>
          <p:cNvSpPr>
            <a:spLocks noGrp="1"/>
          </p:cNvSpPr>
          <p:nvPr>
            <p:ph type="title"/>
          </p:nvPr>
        </p:nvSpPr>
        <p:spPr/>
        <p:txBody>
          <a:bodyPr/>
          <a:lstStyle/>
          <a:p>
            <a:pPr algn="ctr"/>
            <a:r>
              <a:rPr lang="en-US" b="1" dirty="0"/>
              <a:t>Techniques of Image Processing</a:t>
            </a:r>
            <a:endParaRPr lang="en-UG" b="1" dirty="0"/>
          </a:p>
        </p:txBody>
      </p:sp>
      <p:sp>
        <p:nvSpPr>
          <p:cNvPr id="3" name="Content Placeholder 2">
            <a:extLst>
              <a:ext uri="{FF2B5EF4-FFF2-40B4-BE49-F238E27FC236}">
                <a16:creationId xmlns:a16="http://schemas.microsoft.com/office/drawing/2014/main" id="{890D201F-1BBE-4DD9-BE57-0AF60CE95034}"/>
              </a:ext>
            </a:extLst>
          </p:cNvPr>
          <p:cNvSpPr>
            <a:spLocks noGrp="1"/>
          </p:cNvSpPr>
          <p:nvPr>
            <p:ph idx="1"/>
          </p:nvPr>
        </p:nvSpPr>
        <p:spPr/>
        <p:txBody>
          <a:bodyPr/>
          <a:lstStyle/>
          <a:p>
            <a:r>
              <a:rPr lang="en-US" dirty="0"/>
              <a:t>Image Enhancement: Techniques to improve the visual quality of an image by adjusting brightness, contrast, and sharpness.</a:t>
            </a:r>
          </a:p>
          <a:p>
            <a:r>
              <a:rPr lang="en-US" dirty="0"/>
              <a:t>Image Restoration: Methods to remove noise, distortions, or artifacts from an image.</a:t>
            </a:r>
          </a:p>
          <a:p>
            <a:r>
              <a:rPr lang="en-US" dirty="0"/>
              <a:t>Image Compression: Techniques to reduce the size of an image while preserving important information.</a:t>
            </a:r>
          </a:p>
          <a:p>
            <a:r>
              <a:rPr lang="en-US" dirty="0"/>
              <a:t>Image Segmentation: Dividing an image into meaningful regions to simplify analysis.</a:t>
            </a:r>
            <a:endParaRPr lang="en-UG" dirty="0"/>
          </a:p>
        </p:txBody>
      </p:sp>
    </p:spTree>
    <p:extLst>
      <p:ext uri="{BB962C8B-B14F-4D97-AF65-F5344CB8AC3E}">
        <p14:creationId xmlns:p14="http://schemas.microsoft.com/office/powerpoint/2010/main" val="671044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9F543-4B00-476B-802A-4A259261A88C}"/>
              </a:ext>
            </a:extLst>
          </p:cNvPr>
          <p:cNvSpPr>
            <a:spLocks noGrp="1"/>
          </p:cNvSpPr>
          <p:nvPr>
            <p:ph type="title"/>
          </p:nvPr>
        </p:nvSpPr>
        <p:spPr/>
        <p:txBody>
          <a:bodyPr/>
          <a:lstStyle/>
          <a:p>
            <a:r>
              <a:rPr lang="en-US" b="1" dirty="0"/>
              <a:t>Techniques of Image Processing..</a:t>
            </a:r>
            <a:r>
              <a:rPr lang="en-US" b="1" dirty="0" err="1"/>
              <a:t>continu</a:t>
            </a:r>
            <a:endParaRPr lang="en-UG" dirty="0"/>
          </a:p>
        </p:txBody>
      </p:sp>
      <p:sp>
        <p:nvSpPr>
          <p:cNvPr id="3" name="Content Placeholder 2">
            <a:extLst>
              <a:ext uri="{FF2B5EF4-FFF2-40B4-BE49-F238E27FC236}">
                <a16:creationId xmlns:a16="http://schemas.microsoft.com/office/drawing/2014/main" id="{D9FAC419-B51F-4B30-852E-47581527CF3B}"/>
              </a:ext>
            </a:extLst>
          </p:cNvPr>
          <p:cNvSpPr>
            <a:spLocks noGrp="1"/>
          </p:cNvSpPr>
          <p:nvPr>
            <p:ph idx="1"/>
          </p:nvPr>
        </p:nvSpPr>
        <p:spPr/>
        <p:txBody>
          <a:bodyPr/>
          <a:lstStyle/>
          <a:p>
            <a:r>
              <a:rPr lang="en-US" dirty="0"/>
              <a:t>Object Recognition: Identifying specific objects or patterns within an image.</a:t>
            </a:r>
          </a:p>
          <a:p>
            <a:r>
              <a:rPr lang="en-US" dirty="0"/>
              <a:t>Feature Extraction: Identifying and extracting significant features from an image for further analysis.</a:t>
            </a:r>
          </a:p>
          <a:p>
            <a:r>
              <a:rPr lang="en-US" dirty="0"/>
              <a:t>Image Registration: Aligning multiple images of the same scene for comparison or analysis.</a:t>
            </a:r>
            <a:endParaRPr lang="en-UG" dirty="0"/>
          </a:p>
        </p:txBody>
      </p:sp>
    </p:spTree>
    <p:extLst>
      <p:ext uri="{BB962C8B-B14F-4D97-AF65-F5344CB8AC3E}">
        <p14:creationId xmlns:p14="http://schemas.microsoft.com/office/powerpoint/2010/main" val="1507249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FA3CD-FC06-4B65-A076-3CA94253DC6D}"/>
              </a:ext>
            </a:extLst>
          </p:cNvPr>
          <p:cNvSpPr>
            <a:spLocks noGrp="1"/>
          </p:cNvSpPr>
          <p:nvPr>
            <p:ph type="title"/>
          </p:nvPr>
        </p:nvSpPr>
        <p:spPr/>
        <p:txBody>
          <a:bodyPr/>
          <a:lstStyle/>
          <a:p>
            <a:pPr algn="ctr"/>
            <a:r>
              <a:rPr lang="en-US" b="1" dirty="0"/>
              <a:t>Importance of Image Processing</a:t>
            </a:r>
            <a:endParaRPr lang="en-UG" b="1" dirty="0"/>
          </a:p>
        </p:txBody>
      </p:sp>
      <p:sp>
        <p:nvSpPr>
          <p:cNvPr id="3" name="Content Placeholder 2">
            <a:extLst>
              <a:ext uri="{FF2B5EF4-FFF2-40B4-BE49-F238E27FC236}">
                <a16:creationId xmlns:a16="http://schemas.microsoft.com/office/drawing/2014/main" id="{892B454A-C256-409A-90B1-DD9719E36243}"/>
              </a:ext>
            </a:extLst>
          </p:cNvPr>
          <p:cNvSpPr>
            <a:spLocks noGrp="1"/>
          </p:cNvSpPr>
          <p:nvPr>
            <p:ph idx="1"/>
          </p:nvPr>
        </p:nvSpPr>
        <p:spPr/>
        <p:txBody>
          <a:bodyPr/>
          <a:lstStyle/>
          <a:p>
            <a:r>
              <a:rPr lang="en-US" dirty="0"/>
              <a:t>Information Extraction: Image processing helps in extracting valuable data and information from images, which can be used for decision-making.</a:t>
            </a:r>
          </a:p>
          <a:p>
            <a:r>
              <a:rPr lang="en-US" dirty="0"/>
              <a:t>Visual Communication: It improves the visual quality of images, making them more appealing and understandable to viewers.</a:t>
            </a:r>
          </a:p>
          <a:p>
            <a:r>
              <a:rPr lang="en-US" dirty="0"/>
              <a:t>Automation and Efficiency: In various industries, image processing can automate tasks that would otherwise be time-consuming or error-prone.</a:t>
            </a:r>
            <a:endParaRPr lang="en-UG" dirty="0"/>
          </a:p>
        </p:txBody>
      </p:sp>
    </p:spTree>
    <p:extLst>
      <p:ext uri="{BB962C8B-B14F-4D97-AF65-F5344CB8AC3E}">
        <p14:creationId xmlns:p14="http://schemas.microsoft.com/office/powerpoint/2010/main" val="3981487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92E8-207A-48E8-ABC9-2E98B4681AF6}"/>
              </a:ext>
            </a:extLst>
          </p:cNvPr>
          <p:cNvSpPr>
            <a:spLocks noGrp="1"/>
          </p:cNvSpPr>
          <p:nvPr>
            <p:ph type="title"/>
          </p:nvPr>
        </p:nvSpPr>
        <p:spPr/>
        <p:txBody>
          <a:bodyPr/>
          <a:lstStyle/>
          <a:p>
            <a:r>
              <a:rPr lang="en-US" b="1" dirty="0"/>
              <a:t>Importance of Image Processing…</a:t>
            </a:r>
            <a:r>
              <a:rPr lang="en-US" b="1" dirty="0" err="1"/>
              <a:t>continu</a:t>
            </a:r>
            <a:endParaRPr lang="en-UG" dirty="0"/>
          </a:p>
        </p:txBody>
      </p:sp>
      <p:sp>
        <p:nvSpPr>
          <p:cNvPr id="3" name="Content Placeholder 2">
            <a:extLst>
              <a:ext uri="{FF2B5EF4-FFF2-40B4-BE49-F238E27FC236}">
                <a16:creationId xmlns:a16="http://schemas.microsoft.com/office/drawing/2014/main" id="{4A658E62-ABB8-4C53-8A92-B43B120C2D52}"/>
              </a:ext>
            </a:extLst>
          </p:cNvPr>
          <p:cNvSpPr>
            <a:spLocks noGrp="1"/>
          </p:cNvSpPr>
          <p:nvPr>
            <p:ph idx="1"/>
          </p:nvPr>
        </p:nvSpPr>
        <p:spPr/>
        <p:txBody>
          <a:bodyPr/>
          <a:lstStyle/>
          <a:p>
            <a:r>
              <a:rPr lang="en-US" dirty="0"/>
              <a:t>Scientific Research: Image processing is essential in scientific studies and experiments that involve analyzing visual data.</a:t>
            </a:r>
          </a:p>
          <a:p>
            <a:r>
              <a:rPr lang="en-US" dirty="0"/>
              <a:t>Medical Diagnosis: It assists medical professionals in diagnosing and understanding various medical conditions through medical imaging.</a:t>
            </a:r>
            <a:endParaRPr lang="en-UG" dirty="0"/>
          </a:p>
        </p:txBody>
      </p:sp>
    </p:spTree>
    <p:extLst>
      <p:ext uri="{BB962C8B-B14F-4D97-AF65-F5344CB8AC3E}">
        <p14:creationId xmlns:p14="http://schemas.microsoft.com/office/powerpoint/2010/main" val="2172177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575</Words>
  <Application>Microsoft Office PowerPoint</Application>
  <PresentationFormat>Widescreen</PresentationFormat>
  <Paragraphs>37</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IMAGE PROCESSING</vt:lpstr>
      <vt:lpstr>IMAGE PROCESSING….continu</vt:lpstr>
      <vt:lpstr>IMAGE PROCESSING </vt:lpstr>
      <vt:lpstr>Applications of Image Processing</vt:lpstr>
      <vt:lpstr>Applications of Image Processing..contin</vt:lpstr>
      <vt:lpstr>Techniques of Image Processing</vt:lpstr>
      <vt:lpstr>Techniques of Image Processing..continu</vt:lpstr>
      <vt:lpstr>Importance of Image Processing</vt:lpstr>
      <vt:lpstr>Importance of Image Processing…continu</vt:lpstr>
      <vt:lpstr>Challenges of Image Processing</vt:lpstr>
      <vt:lpstr>Challenges of Image Processing..continu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IMAGE PROCESSING</dc:title>
  <dc:creator>sadat</dc:creator>
  <cp:lastModifiedBy>sadat</cp:lastModifiedBy>
  <cp:revision>12</cp:revision>
  <dcterms:created xsi:type="dcterms:W3CDTF">2023-07-27T08:24:52Z</dcterms:created>
  <dcterms:modified xsi:type="dcterms:W3CDTF">2023-08-26T11:10:37Z</dcterms:modified>
</cp:coreProperties>
</file>