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9/10/2024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 descr="An empty placeholder to add an image. Click on the placeholder and select the image that you wish to add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/>
              <a:t>9/10/2024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/>
          <a:lstStyle/>
          <a:p>
            <a:r>
              <a:rPr lang="en-US" dirty="0"/>
              <a:t>Command Prompt and Text Editors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Topic 4</a:t>
            </a:r>
          </a:p>
        </p:txBody>
      </p:sp>
      <p:pic>
        <p:nvPicPr>
          <p:cNvPr id="1026" name="Picture 2" descr="windows 7 x64 - Edit a text file on the console using Powershell - Stack  Overflow">
            <a:extLst>
              <a:ext uri="{FF2B5EF4-FFF2-40B4-BE49-F238E27FC236}">
                <a16:creationId xmlns:a16="http://schemas.microsoft.com/office/drawing/2014/main" id="{AAC6A386-E19F-16C5-2E23-1ABB7012F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1425255"/>
            <a:ext cx="5102038" cy="404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File Management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b="1" dirty="0"/>
              <a:t>Creating and Deleting Files</a:t>
            </a:r>
          </a:p>
          <a:p>
            <a:pPr marL="0" indent="0">
              <a:buNone/>
            </a:pPr>
            <a:r>
              <a:rPr lang="en-US" sz="3200" b="1" dirty="0"/>
              <a:t>1. Create a File: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echo [text] &gt; [file]: Create a new file with text.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echo Hello World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myfile.txt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b="1" dirty="0"/>
              <a:t>2. Delete a File: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del [file]: Delete a file.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del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myfile.txt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31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Copying and Moving Files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Copy a File: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copy [source] [destination]: Copy a file to another location.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copy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myfile.txt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D:\Backup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Move a File: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move [source] [destination]: Move a file to another location.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move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myfile.txt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D:\Backup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90481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Renaming Files and Directories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b="1" dirty="0"/>
              <a:t>Rename a File: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rename [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oldname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 [newname]: Rename a file.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rename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oldfile.txt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newfile.txt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4000" b="1" dirty="0"/>
              <a:t>Rename a Directory: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rename [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olddir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newdir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]: Rename a directory.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rename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OldDir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NewDir</a:t>
            </a: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44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Viewing File Contents</a:t>
            </a:r>
            <a:endParaRPr lang="en-UG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UG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type [file]: Display the contents of a file.</a:t>
            </a:r>
            <a:endParaRPr lang="en-US" sz="2800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type </a:t>
            </a:r>
            <a:r>
              <a:rPr lang="en-UG" sz="28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myfile.txt</a:t>
            </a:r>
            <a:endParaRPr lang="en-UG" sz="28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G" sz="2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G" sz="2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more [file]: View file contents page by page.</a:t>
            </a:r>
            <a:endParaRPr lang="en-US" sz="2800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more </a:t>
            </a:r>
            <a:r>
              <a:rPr lang="en-UG" sz="28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myfile.txt</a:t>
            </a:r>
            <a:endParaRPr lang="en-US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42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 on </a:t>
            </a:r>
            <a:r>
              <a:rPr lang="en-UG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Navigating and Managing Files</a:t>
            </a:r>
            <a:endParaRPr lang="en-UG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199"/>
            <a:ext cx="4220135" cy="5181601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and Navigate Directories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To change to separate root Directory use 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cd\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with backward slash</a:t>
            </a:r>
          </a:p>
          <a:p>
            <a:pPr marL="685800" marR="0" lvl="0" indent="-457200" algn="l" defTabSz="914400" rtl="0" eaLnBrk="1" fontAlgn="auto" latinLnBrk="0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Type drive letter with full colon 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eg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D:</a:t>
            </a:r>
            <a:endParaRPr kumimoji="0" lang="en-UG" sz="1800" b="1" i="0" u="none" strike="noStrike" kern="1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685800" indent="-4572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mkdir</a:t>
            </a: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Projects</a:t>
            </a:r>
            <a:endParaRPr lang="en-UG" sz="28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685800" indent="-4572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cd Projects</a:t>
            </a:r>
            <a:endParaRPr lang="en-UG" sz="28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685800" indent="-4572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mkdir</a:t>
            </a: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G" sz="28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MyProject</a:t>
            </a:r>
            <a:endParaRPr lang="en-UG" sz="2800" kern="1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685800" indent="-45720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cd </a:t>
            </a:r>
            <a:r>
              <a:rPr lang="en-UG" sz="28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MyProject</a:t>
            </a:r>
            <a:endParaRPr lang="en-US" sz="2800" kern="0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03D68112-02C5-8C89-B4C6-9E351E258CF1}"/>
              </a:ext>
            </a:extLst>
          </p:cNvPr>
          <p:cNvSpPr txBox="1">
            <a:spLocks/>
          </p:cNvSpPr>
          <p:nvPr/>
        </p:nvSpPr>
        <p:spPr>
          <a:xfrm>
            <a:off x="6279776" y="1618129"/>
            <a:ext cx="5531223" cy="4572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  <a:tabLst>
                <a:tab pos="457200" algn="l"/>
              </a:tabLst>
            </a:pPr>
            <a:r>
              <a:rPr lang="en-UG" sz="2800" b="1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and Manage Files</a:t>
            </a:r>
            <a:r>
              <a:rPr lang="en-UG" sz="2800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G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echo Project Description &gt; </a:t>
            </a:r>
            <a:r>
              <a:rPr lang="en-UG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README.txt</a:t>
            </a:r>
            <a:endParaRPr lang="en-UG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5715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copy </a:t>
            </a:r>
            <a:r>
              <a:rPr lang="en-UG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README.txt</a:t>
            </a:r>
            <a:r>
              <a:rPr lang="en-UG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D:\Backup</a:t>
            </a:r>
            <a:endParaRPr lang="en-UG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5715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rename </a:t>
            </a:r>
            <a:r>
              <a:rPr lang="en-UG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README.txt</a:t>
            </a:r>
            <a:r>
              <a:rPr lang="en-UG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en-UG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PROJECT_README.txt</a:t>
            </a:r>
            <a:endParaRPr lang="en-UG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5715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del </a:t>
            </a:r>
            <a:r>
              <a:rPr lang="en-UG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PROJECT_README.txt</a:t>
            </a:r>
            <a:endParaRPr lang="en-UG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3288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Command Prompt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Introduction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interpreter application available in most Windows operating systems. It allows users to execute commands to perform various tasks.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/>
              <a:t>Basic Commands</a:t>
            </a:r>
          </a:p>
          <a:p>
            <a:pPr marL="0" indent="0">
              <a:buNone/>
            </a:pPr>
            <a:r>
              <a:rPr lang="en-US" sz="2400" b="1" dirty="0"/>
              <a:t>1. Navigation: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cd [directory]: Change directory.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List directory contents.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425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File Operations: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copy [source] [destination]: Copy files.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copy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file1.txt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D:\Backup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dirty="0"/>
              <a:t>del [file]: Delete files.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del </a:t>
            </a:r>
            <a:r>
              <a:rPr lang="en-US" sz="2400" dirty="0" err="1"/>
              <a:t>file1.txt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/>
              <a:t>rename [</a:t>
            </a:r>
            <a:r>
              <a:rPr lang="en-US" sz="3600" dirty="0" err="1"/>
              <a:t>oldname</a:t>
            </a:r>
            <a:r>
              <a:rPr lang="en-US" sz="3600" dirty="0"/>
              <a:t>] [newname]: Rename files.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rename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file1.txt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file2.txt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303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Directory Operations: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err="1"/>
              <a:t>mkdir</a:t>
            </a:r>
            <a:r>
              <a:rPr lang="en-US" sz="3600" dirty="0"/>
              <a:t> [directory]: Create a new directory.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NewFolder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err="1"/>
              <a:t>rmdir</a:t>
            </a:r>
            <a:r>
              <a:rPr lang="en-US" sz="3600" dirty="0"/>
              <a:t> [directory]: Remove a directory.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rmdir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OldFolder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40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Advanced Commands</a:t>
            </a:r>
            <a:endParaRPr lang="en-UG" sz="4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4900" y="1600200"/>
            <a:ext cx="4623547" cy="45720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G" sz="2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System Information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sz="24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systeminfo</a:t>
            </a:r>
            <a:r>
              <a:rPr lang="en-UG" sz="24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: 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Display system information.</a:t>
            </a:r>
            <a:endParaRPr lang="en-US" sz="24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4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ipconfig: 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Display network configuration.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sw-KE" sz="24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G" sz="2400" kern="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pconfig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Content Placeholder 13">
            <a:extLst>
              <a:ext uri="{FF2B5EF4-FFF2-40B4-BE49-F238E27FC236}">
                <a16:creationId xmlns:a16="http://schemas.microsoft.com/office/drawing/2014/main" id="{3983CC78-5649-546A-3CE9-3F70674E82E9}"/>
              </a:ext>
            </a:extLst>
          </p:cNvPr>
          <p:cNvSpPr txBox="1">
            <a:spLocks/>
          </p:cNvSpPr>
          <p:nvPr/>
        </p:nvSpPr>
        <p:spPr>
          <a:xfrm>
            <a:off x="6463556" y="1600199"/>
            <a:ext cx="5495362" cy="484094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en-US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Disk Operations</a:t>
            </a: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chkdsk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Check disk for errors.</a:t>
            </a:r>
            <a:endParaRPr lang="en-US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chkdsk</a:t>
            </a:r>
            <a:r>
              <a:rPr lang="en-UG" sz="2400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C:</a:t>
            </a:r>
            <a:endParaRPr lang="en-US" sz="2400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diskpart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Manage disk partitions</a:t>
            </a: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diskpart</a:t>
            </a:r>
            <a:endParaRPr lang="en-UG" sz="2400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  <a:tabLst>
                <a:tab pos="457200" algn="l"/>
              </a:tabLst>
            </a:pP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Process Management</a:t>
            </a:r>
            <a:r>
              <a:rPr lang="en-UG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tasklist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: List all running processes.</a:t>
            </a:r>
            <a:endParaRPr lang="en-US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sw-KE" sz="2400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</a:t>
            </a:r>
            <a:r>
              <a:rPr lang="en-UG" sz="2400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asklist</a:t>
            </a:r>
            <a:endParaRPr lang="en-US" sz="2400" kern="1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taskkill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PID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pid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]: Kill a process by </a:t>
            </a:r>
            <a:r>
              <a:rPr lang="en-UG" b="1" kern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PID</a:t>
            </a:r>
            <a:r>
              <a:rPr lang="en-UG" b="1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en-UG" sz="2400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taskkill</a:t>
            </a:r>
            <a:r>
              <a:rPr lang="en-UG" sz="2400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/</a:t>
            </a:r>
            <a:r>
              <a:rPr lang="en-UG" sz="2400" kern="0" dirty="0" err="1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PID</a:t>
            </a:r>
            <a:r>
              <a:rPr lang="en-UG" sz="2400" kern="0" dirty="0">
                <a:latin typeface="Courier New" panose="02070309020205020404" pitchFamily="49" charset="0"/>
                <a:ea typeface="Times New Roman" panose="02020603050405020304" pitchFamily="18" charset="0"/>
                <a:cs typeface="Courier New" panose="02070309020205020404" pitchFamily="49" charset="0"/>
              </a:rPr>
              <a:t> 1234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7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Batch Files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G" sz="28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Batch Files (.bat)</a:t>
            </a:r>
            <a:r>
              <a:rPr lang="en-UG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Scripts that can execute a series of command prompt commands.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 code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@echo off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Hello World</a:t>
            </a:r>
            <a:endParaRPr lang="en-UG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G" sz="2800" kern="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pause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260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G" sz="4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 Editors</a:t>
            </a:r>
            <a:endParaRPr lang="en-UG" sz="4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Notepad</a:t>
            </a:r>
            <a:r>
              <a:rPr lang="en-UG" sz="32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A simple text editor included with Windows.</a:t>
            </a:r>
            <a:endParaRPr lang="en-US" sz="3200" b="1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Notepad++</a:t>
            </a:r>
            <a:r>
              <a:rPr lang="en-UG" sz="32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An advanced text editor with additional features.</a:t>
            </a:r>
            <a:endParaRPr lang="en-US" sz="3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Vim</a:t>
            </a:r>
            <a:r>
              <a:rPr lang="en-UG" sz="32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A highly configurable text editor built to enable efficient text editing.</a:t>
            </a:r>
            <a:r>
              <a:rPr lang="en-UG" sz="3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200" b="1" kern="0" dirty="0">
                <a:ea typeface="Calibri" panose="020F0502020204030204" pitchFamily="34" charset="0"/>
                <a:cs typeface="Times New Roman" panose="02020603050405020304" pitchFamily="18" charset="0"/>
              </a:rPr>
              <a:t>SUBLIME TEXT, Visio Code</a:t>
            </a:r>
            <a:endParaRPr lang="en-UG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G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29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G" sz="40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Navigating Directories and File Management</a:t>
            </a:r>
            <a:endParaRPr lang="en-UG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G" sz="35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Navigating Directories</a:t>
            </a:r>
            <a:endParaRPr lang="en-UG" sz="35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G" sz="22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Directory Structure</a:t>
            </a:r>
            <a:endParaRPr lang="en-US" sz="2200" b="1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G" sz="2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Root Directory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The topmost directory in a hierarchy.</a:t>
            </a:r>
            <a:endParaRPr lang="en-US" sz="24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G" sz="2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Subdirectory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A directory inside another directory.</a:t>
            </a:r>
            <a:endParaRPr lang="en-US" sz="24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G" sz="2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The location of a file or directory in the filesystem.</a:t>
            </a:r>
            <a:endParaRPr lang="en-US" sz="24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G" sz="2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Absolute Path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Full path from the root directory.</a:t>
            </a:r>
            <a:endParaRPr lang="en-US" sz="2400" kern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G" sz="24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Relative Path</a:t>
            </a:r>
            <a:r>
              <a:rPr lang="en-UG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Path relative to the current directory.</a:t>
            </a:r>
            <a:endParaRPr lang="en-UG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71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Commands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1. Change Directory: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cd [directory]: Change the current directory.</a:t>
            </a:r>
          </a:p>
          <a:p>
            <a:pPr marL="0" indent="0">
              <a:buNone/>
            </a:pPr>
            <a:r>
              <a:rPr lang="en-US" sz="3600" b="1" dirty="0"/>
              <a:t>2. List Contents: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: List files and directories in the current directory.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8407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F03431380.potx" id="{B573BD99-E105-4D2A-964B-B901A176567A}" vid="{B1D363B9-18DE-4874-9E2B-FD69B5C6548D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4873beb7-5857-4685-be1f-d57550cc96cc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presentation, pinstripe and ribbon design (widescreen)</Template>
  <TotalTime>157</TotalTime>
  <Words>649</Words>
  <Application>Microsoft Office PowerPoint</Application>
  <PresentationFormat>Widescreen</PresentationFormat>
  <Paragraphs>109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Courier New</vt:lpstr>
      <vt:lpstr>Euphemia</vt:lpstr>
      <vt:lpstr>Plantagenet Cherokee</vt:lpstr>
      <vt:lpstr>Times New Roman</vt:lpstr>
      <vt:lpstr>Wingdings</vt:lpstr>
      <vt:lpstr>Academic Literature 16x9</vt:lpstr>
      <vt:lpstr>Command Prompt and Text Editors</vt:lpstr>
      <vt:lpstr>Command Prompt</vt:lpstr>
      <vt:lpstr>File Operations:</vt:lpstr>
      <vt:lpstr>Directory Operations:</vt:lpstr>
      <vt:lpstr>Advanced Commands</vt:lpstr>
      <vt:lpstr>Batch Files</vt:lpstr>
      <vt:lpstr>Text Editors</vt:lpstr>
      <vt:lpstr>Navigating Directories and File Management</vt:lpstr>
      <vt:lpstr>Commands</vt:lpstr>
      <vt:lpstr>File Management</vt:lpstr>
      <vt:lpstr>Copying and Moving Files</vt:lpstr>
      <vt:lpstr>Renaming Files and Directories</vt:lpstr>
      <vt:lpstr>Viewing File Contents</vt:lpstr>
      <vt:lpstr>Examples on Navigating and Managing Files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32</cp:revision>
  <dcterms:created xsi:type="dcterms:W3CDTF">2024-07-04T09:46:08Z</dcterms:created>
  <dcterms:modified xsi:type="dcterms:W3CDTF">2024-09-10T12:14:53Z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