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6" r:id="rId4"/>
  </p:sldMasterIdLst>
  <p:notesMasterIdLst>
    <p:notesMasterId r:id="rId21"/>
  </p:notesMasterIdLst>
  <p:handoutMasterIdLst>
    <p:handoutMasterId r:id="rId22"/>
  </p:handoutMasterIdLst>
  <p:sldIdLst>
    <p:sldId id="315" r:id="rId5"/>
    <p:sldId id="317" r:id="rId6"/>
    <p:sldId id="318" r:id="rId7"/>
    <p:sldId id="319" r:id="rId8"/>
    <p:sldId id="320" r:id="rId9"/>
    <p:sldId id="322" r:id="rId10"/>
    <p:sldId id="323" r:id="rId11"/>
    <p:sldId id="325" r:id="rId12"/>
    <p:sldId id="326" r:id="rId13"/>
    <p:sldId id="327" r:id="rId14"/>
    <p:sldId id="328" r:id="rId15"/>
    <p:sldId id="329" r:id="rId16"/>
    <p:sldId id="330" r:id="rId17"/>
    <p:sldId id="332" r:id="rId18"/>
    <p:sldId id="331" r:id="rId19"/>
    <p:sldId id="295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  <p188:author id="{5AA1BD55-57CD-466E-0725-B6CBA11E0D12}" name="Lauren Weldy (ALLEGIS GROUP SERVICES)" initials="LW" userId="S::v-lweldy@microsoft.com::07a2285c-a352-4b96-8658-ecc34365c15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ED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8A107856-5554-42FB-B03E-39F5DBC370BA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5388" autoAdjust="0"/>
  </p:normalViewPr>
  <p:slideViewPr>
    <p:cSldViewPr snapToGrid="0">
      <p:cViewPr varScale="1">
        <p:scale>
          <a:sx n="64" d="100"/>
          <a:sy n="64" d="100"/>
        </p:scale>
        <p:origin x="978" y="7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3149"/>
    </p:cViewPr>
  </p:sorterViewPr>
  <p:notesViewPr>
    <p:cSldViewPr snapToGrid="0">
      <p:cViewPr>
        <p:scale>
          <a:sx n="1" d="2"/>
          <a:sy n="1" d="2"/>
        </p:scale>
        <p:origin x="2640" y="283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Relationship Id="rId27" Type="http://schemas.microsoft.com/office/2018/10/relationships/authors" Target="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589D207-BE08-4B33-B5B0-5A5A94C9512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5E58DB9-49DC-495B-A68F-33D105C9065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7A1AC4-3AE8-4F87-AAED-904EC6054702}" type="datetimeFigureOut">
              <a:rPr lang="en-US" smtClean="0"/>
              <a:t>2/11/2025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F66337E-DAD5-442C-9B8F-E10EB7D972C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E3BDF2-02BD-4181-AC28-FD56172CC62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F8A362-CAFC-4987-9A50-47570528395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23749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556653-6123-4FE4-861F-5F9583BF59B0}" type="datetimeFigureOut">
              <a:rPr lang="en-US" smtClean="0"/>
              <a:t>2/11/2025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EEB602-95FC-483A-B12D-216A7AD7EA2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58430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EEB602-95FC-483A-B12D-216A7AD7EA24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6086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7F282E-55F5-4803-B60F-09BA4600E538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06978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ED69555-EE48-4B19-812B-4E1068DBF976}"/>
              </a:ext>
            </a:extLst>
          </p:cNvPr>
          <p:cNvSpPr/>
          <p:nvPr/>
        </p:nvSpPr>
        <p:spPr>
          <a:xfrm>
            <a:off x="7573754" y="0"/>
            <a:ext cx="4618246" cy="68580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reeform 57">
            <a:extLst>
              <a:ext uri="{FF2B5EF4-FFF2-40B4-BE49-F238E27FC236}">
                <a16:creationId xmlns:a16="http://schemas.microsoft.com/office/drawing/2014/main" id="{57AEB73D-F521-4B19-820F-12DB6BCC8406}"/>
              </a:ext>
            </a:extLst>
          </p:cNvPr>
          <p:cNvSpPr/>
          <p:nvPr/>
        </p:nvSpPr>
        <p:spPr bwMode="auto">
          <a:xfrm>
            <a:off x="4456113" y="31750"/>
            <a:ext cx="0" cy="1588"/>
          </a:xfrm>
          <a:custGeom>
            <a:avLst/>
            <a:gdLst/>
            <a:ahLst/>
            <a:cxnLst/>
            <a:rect l="0" t="0" r="r" b="b"/>
            <a:pathLst>
              <a:path w="2" h="2">
                <a:moveTo>
                  <a:pt x="0" y="0"/>
                </a:moveTo>
                <a:lnTo>
                  <a:pt x="2" y="0"/>
                </a:lnTo>
                <a:lnTo>
                  <a:pt x="0" y="2"/>
                </a:lnTo>
                <a:lnTo>
                  <a:pt x="0" y="0"/>
                </a:lnTo>
                <a:close/>
              </a:path>
            </a:pathLst>
          </a:custGeom>
          <a:solidFill>
            <a:srgbClr val="30466D"/>
          </a:solidFill>
          <a:ln w="0">
            <a:solidFill>
              <a:srgbClr val="30466D"/>
            </a:solidFill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55388" y="863068"/>
            <a:ext cx="6007691" cy="4985916"/>
          </a:xfrm>
        </p:spPr>
        <p:txBody>
          <a:bodyPr anchor="ctr">
            <a:noAutofit/>
          </a:bodyPr>
          <a:lstStyle>
            <a:lvl1pPr algn="l">
              <a:lnSpc>
                <a:spcPct val="125000"/>
              </a:lnSpc>
              <a:defRPr sz="6000" b="0" cap="all" spc="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97352" y="863068"/>
            <a:ext cx="3351729" cy="5120069"/>
          </a:xfrm>
        </p:spPr>
        <p:txBody>
          <a:bodyPr anchor="ctr">
            <a:normAutofit/>
          </a:bodyPr>
          <a:lstStyle>
            <a:lvl1pPr marL="0" indent="0" algn="l">
              <a:lnSpc>
                <a:spcPct val="150000"/>
              </a:lnSpc>
              <a:buNone/>
              <a:defRPr sz="2400" b="0" cap="none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B72EEBA-3A5D-41CE-8465-A45A0F65674E}"/>
              </a:ext>
            </a:extLst>
          </p:cNvPr>
          <p:cNvSpPr/>
          <p:nvPr/>
        </p:nvSpPr>
        <p:spPr>
          <a:xfrm rot="5400000">
            <a:off x="4101215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79F4CF2F-CDFA-4A37-837C-819D5238EA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197353" y="6309360"/>
            <a:ext cx="2151134" cy="457200"/>
          </a:xfrm>
        </p:spPr>
        <p:txBody>
          <a:bodyPr/>
          <a:lstStyle/>
          <a:p>
            <a:r>
              <a:rPr lang="en-US"/>
              <a:t>9/8/20XX</a:t>
            </a:r>
            <a:endParaRPr lang="en-US" dirty="0"/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CFECE62A-61A4-407D-8F0B-D459CD977C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55388" y="6309360"/>
            <a:ext cx="6007691" cy="457200"/>
          </a:xfrm>
        </p:spPr>
        <p:txBody>
          <a:bodyPr/>
          <a:lstStyle>
            <a:lvl1pPr algn="r">
              <a:defRPr/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27" name="Slide Number Placeholder 26">
            <a:extLst>
              <a:ext uri="{FF2B5EF4-FFF2-40B4-BE49-F238E27FC236}">
                <a16:creationId xmlns:a16="http://schemas.microsoft.com/office/drawing/2014/main" id="{99FE60A9-FE2A-451F-9244-60FCE7FE9A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3062062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orient="horz" pos="4056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9/8/20XX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5236537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77965" y="507037"/>
            <a:ext cx="1571626" cy="533993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33700" y="524373"/>
            <a:ext cx="5959577" cy="532259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277965" y="6296615"/>
            <a:ext cx="2505996" cy="365125"/>
          </a:xfrm>
        </p:spPr>
        <p:txBody>
          <a:bodyPr/>
          <a:lstStyle/>
          <a:p>
            <a:r>
              <a:rPr lang="en-US"/>
              <a:t>9/8/20XX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33699" y="6296615"/>
            <a:ext cx="5959577" cy="365125"/>
          </a:xfrm>
        </p:spPr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8734643" y="2853201"/>
            <a:ext cx="5383267" cy="604269"/>
          </a:xfrm>
        </p:spPr>
        <p:txBody>
          <a:bodyPr/>
          <a:lstStyle>
            <a:lvl1pPr algn="l">
              <a:defRPr/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 title="Rule Line">
            <a:extLst>
              <a:ext uri="{FF2B5EF4-FFF2-40B4-BE49-F238E27FC236}">
                <a16:creationId xmlns:a16="http://schemas.microsoft.com/office/drawing/2014/main" id="{A1005B08-D2D4-455C-AA62-1200E43E7AF9}"/>
              </a:ext>
            </a:extLst>
          </p:cNvPr>
          <p:cNvCxnSpPr/>
          <p:nvPr/>
        </p:nvCxnSpPr>
        <p:spPr>
          <a:xfrm>
            <a:off x="9111582" y="571502"/>
            <a:ext cx="0" cy="5275467"/>
          </a:xfrm>
          <a:prstGeom prst="line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2215722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" name="Rectangle 5">
            <a:extLst>
              <a:ext uri="{FF2B5EF4-FFF2-40B4-BE49-F238E27FC236}">
                <a16:creationId xmlns:a16="http://schemas.microsoft.com/office/drawing/2014/main" id="{2DF88512-9E62-4695-B350-39488566A1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8CD596D-95F4-4C5C-A0E7-86D747FE70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38768" y="2130218"/>
            <a:ext cx="11153231" cy="4727782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7553E9F-DCBF-4BEE-A261-5AA97361A0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896641"/>
            <a:ext cx="12192000" cy="13477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949B0EB0-AEBA-44ED-BC77-4188C74861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35371" y="962423"/>
            <a:ext cx="10013710" cy="1216152"/>
          </a:xfrm>
        </p:spPr>
        <p:txBody>
          <a:bodyPr tIns="182880" anchor="ctr" anchorCtr="0">
            <a:noAutofit/>
          </a:bodyPr>
          <a:lstStyle>
            <a:lvl1pPr>
              <a:lnSpc>
                <a:spcPct val="100000"/>
              </a:lnSpc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Click to add title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252AD8E1-37CB-EB1E-9394-A293E1F2107F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1542563" y="2590800"/>
            <a:ext cx="6441412" cy="3718557"/>
          </a:xfrm>
        </p:spPr>
        <p:txBody>
          <a:bodyPr anchor="t">
            <a:normAutofit/>
          </a:bodyPr>
          <a:lstStyle>
            <a:lvl1pPr marL="0" indent="0">
              <a:lnSpc>
                <a:spcPct val="125000"/>
              </a:lnSpc>
              <a:spcAft>
                <a:spcPts val="600"/>
              </a:spcAft>
              <a:buNone/>
              <a:defRPr sz="1800" b="0"/>
            </a:lvl1pPr>
            <a:lvl2pPr marL="283464">
              <a:lnSpc>
                <a:spcPct val="125000"/>
              </a:lnSpc>
              <a:spcAft>
                <a:spcPts val="600"/>
              </a:spcAft>
              <a:defRPr sz="1800"/>
            </a:lvl2pPr>
            <a:lvl3pPr marL="566928">
              <a:lnSpc>
                <a:spcPct val="125000"/>
              </a:lnSpc>
              <a:spcAft>
                <a:spcPts val="600"/>
              </a:spcAft>
              <a:defRPr sz="1800"/>
            </a:lvl3pPr>
            <a:lvl4pPr marL="850392">
              <a:lnSpc>
                <a:spcPct val="125000"/>
              </a:lnSpc>
              <a:spcAft>
                <a:spcPts val="600"/>
              </a:spcAft>
              <a:defRPr sz="1800"/>
            </a:lvl4pPr>
            <a:lvl5pPr marL="1133856">
              <a:lnSpc>
                <a:spcPct val="125000"/>
              </a:lnSpc>
              <a:spcAft>
                <a:spcPts val="600"/>
              </a:spcAft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5B37B294-6F01-986D-E8E5-119AE9A8F2BE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8197362" y="2590800"/>
            <a:ext cx="3522849" cy="3718557"/>
          </a:xfrm>
        </p:spPr>
        <p:txBody>
          <a:bodyPr anchor="t">
            <a:normAutofit/>
          </a:bodyPr>
          <a:lstStyle>
            <a:lvl1pPr marL="285750" indent="-285750">
              <a:lnSpc>
                <a:spcPct val="125000"/>
              </a:lnSpc>
              <a:spcAft>
                <a:spcPts val="600"/>
              </a:spcAft>
              <a:buFont typeface="Wingdings" panose="05000000000000000000" pitchFamily="2" charset="2"/>
              <a:buChar char="§"/>
              <a:defRPr sz="1800" b="0"/>
            </a:lvl1pPr>
            <a:lvl2pPr>
              <a:lnSpc>
                <a:spcPct val="125000"/>
              </a:lnSpc>
              <a:spcAft>
                <a:spcPts val="600"/>
              </a:spcAft>
              <a:defRPr sz="1800"/>
            </a:lvl2pPr>
            <a:lvl3pPr>
              <a:lnSpc>
                <a:spcPct val="125000"/>
              </a:lnSpc>
              <a:spcAft>
                <a:spcPts val="600"/>
              </a:spcAft>
              <a:defRPr sz="1800"/>
            </a:lvl3pPr>
            <a:lvl4pPr>
              <a:lnSpc>
                <a:spcPct val="125000"/>
              </a:lnSpc>
              <a:spcAft>
                <a:spcPts val="600"/>
              </a:spcAft>
              <a:defRPr sz="1800"/>
            </a:lvl4pPr>
            <a:lvl5pPr>
              <a:lnSpc>
                <a:spcPct val="125000"/>
              </a:lnSpc>
              <a:spcAft>
                <a:spcPts val="600"/>
              </a:spcAft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278DD10-67BC-4E87-A788-A45C6093F5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962423"/>
            <a:ext cx="1006766" cy="12161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16769F5-486B-4B48-A543-2C70359DF6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-2390232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B47BB165-F380-48C4-B95B-C09C91893B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35371" y="6309360"/>
            <a:ext cx="5049579" cy="457200"/>
          </a:xfrm>
        </p:spPr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F0805E9B-6657-4167-BD79-CAC59C0D8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69202" y="6309360"/>
            <a:ext cx="979879" cy="457200"/>
          </a:xfrm>
        </p:spPr>
        <p:txBody>
          <a:bodyPr/>
          <a:lstStyle>
            <a:lvl1pPr>
              <a:defRPr sz="1200" b="0"/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D0EFA1AD-93FB-148E-CFC6-A6E5D996740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678168" y="6309360"/>
            <a:ext cx="2148840" cy="45720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dirty="0"/>
              <a:t>9/8/20XX</a:t>
            </a:r>
          </a:p>
        </p:txBody>
      </p:sp>
    </p:spTree>
    <p:extLst>
      <p:ext uri="{BB962C8B-B14F-4D97-AF65-F5344CB8AC3E}">
        <p14:creationId xmlns:p14="http://schemas.microsoft.com/office/powerpoint/2010/main" val="16164776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" name="Rectangle 5">
            <a:extLst>
              <a:ext uri="{FF2B5EF4-FFF2-40B4-BE49-F238E27FC236}">
                <a16:creationId xmlns:a16="http://schemas.microsoft.com/office/drawing/2014/main" id="{23DC2F0A-1748-49AE-AF72-D6BBB4F8FE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83DF7B1-E0C5-4E09-BB5C-F11EA14D7C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866789"/>
            <a:ext cx="6833381" cy="259421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BC678EC-E47C-4AC2-A75A-7022CECD00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34622" y="848455"/>
            <a:ext cx="5102365" cy="2601914"/>
          </a:xfrm>
        </p:spPr>
        <p:txBody>
          <a:bodyPr tIns="182880" anchor="ctr" anchorCtr="0">
            <a:noAutofit/>
          </a:bodyPr>
          <a:lstStyle>
            <a:lvl1pPr>
              <a:lnSpc>
                <a:spcPct val="100000"/>
              </a:lnSpc>
              <a:defRPr sz="3200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CLICK TO ADD TITLE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E74E69A-5ABD-42DF-A2B0-997A626257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3063" y="920164"/>
            <a:ext cx="1070775" cy="246619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C2B6D0A-4A1F-4B59-B429-AD3FABC74F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-2390232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2B66529-F6B7-4C1C-8291-8139628DF6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848456"/>
            <a:ext cx="6833382" cy="7170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72245B9-34B5-4F89-8EA6-C018B9D4FA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858023" y="3442673"/>
            <a:ext cx="5333977" cy="3415328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90814BE-76E8-43EC-9616-A1F02F053A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3396996"/>
            <a:ext cx="12192001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F8AAA0A6-9D4B-4AA2-82F0-77E5ECF4B64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386762" y="3928342"/>
            <a:ext cx="4162319" cy="2285000"/>
          </a:xfr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spcAft>
                <a:spcPts val="600"/>
              </a:spcAft>
              <a:buNone/>
              <a:defRPr sz="1800" b="0"/>
            </a:lvl1pPr>
          </a:lstStyle>
          <a:p>
            <a:r>
              <a:rPr lang="en-US" dirty="0"/>
              <a:t>Click to add text</a:t>
            </a:r>
          </a:p>
        </p:txBody>
      </p:sp>
      <p:sp>
        <p:nvSpPr>
          <p:cNvPr id="17" name="Footer Placeholder 12">
            <a:extLst>
              <a:ext uri="{FF2B5EF4-FFF2-40B4-BE49-F238E27FC236}">
                <a16:creationId xmlns:a16="http://schemas.microsoft.com/office/drawing/2014/main" id="{8E3FFD99-95F0-47A4-8642-FB9FECEC4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25917" y="6309360"/>
            <a:ext cx="4946592" cy="457200"/>
          </a:xfrm>
        </p:spPr>
        <p:txBody>
          <a:bodyPr/>
          <a:lstStyle>
            <a:lvl1pPr>
              <a:defRPr lang="en-US" sz="12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4727536-E532-4015-A178-0ABB6B09C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3398931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Date Placeholder 11">
            <a:extLst>
              <a:ext uri="{FF2B5EF4-FFF2-40B4-BE49-F238E27FC236}">
                <a16:creationId xmlns:a16="http://schemas.microsoft.com/office/drawing/2014/main" id="{22977876-C29D-4D32-9948-303465AEC3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377730" y="6309360"/>
            <a:ext cx="2736329" cy="457200"/>
          </a:xfrm>
        </p:spPr>
        <p:txBody>
          <a:bodyPr/>
          <a:lstStyle/>
          <a:p>
            <a:r>
              <a:rPr lang="en-US" dirty="0"/>
              <a:t>9/8/20XX</a:t>
            </a:r>
          </a:p>
        </p:txBody>
      </p:sp>
      <p:sp>
        <p:nvSpPr>
          <p:cNvPr id="20" name="Slide Number Placeholder 15">
            <a:extLst>
              <a:ext uri="{FF2B5EF4-FFF2-40B4-BE49-F238E27FC236}">
                <a16:creationId xmlns:a16="http://schemas.microsoft.com/office/drawing/2014/main" id="{6A7BC11E-2EF0-4989-9A7E-7AB377DB85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69202" y="6309360"/>
            <a:ext cx="979879" cy="457200"/>
          </a:xfrm>
        </p:spPr>
        <p:txBody>
          <a:bodyPr/>
          <a:lstStyle>
            <a:lvl1pPr>
              <a:defRPr sz="1200" b="0"/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0557ABF-B75C-BD78-1A04-E483A57A94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67712" y="0"/>
            <a:ext cx="5728216" cy="8455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18385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2" name="Rectangle 51">
            <a:extLst>
              <a:ext uri="{FF2B5EF4-FFF2-40B4-BE49-F238E27FC236}">
                <a16:creationId xmlns:a16="http://schemas.microsoft.com/office/drawing/2014/main" id="{EA8D8870-8337-4ABD-9EA6-3D5AAB7E4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BAC3B2DB-2CCA-4BD4-8D63-98257049E2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825689"/>
            <a:ext cx="12192000" cy="520173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4" name="Title 1">
            <a:extLst>
              <a:ext uri="{FF2B5EF4-FFF2-40B4-BE49-F238E27FC236}">
                <a16:creationId xmlns:a16="http://schemas.microsoft.com/office/drawing/2014/main" id="{324DAAC3-FA37-4838-A298-327679F99F8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386629" y="825687"/>
            <a:ext cx="9643772" cy="5201730"/>
          </a:xfrm>
        </p:spPr>
        <p:txBody>
          <a:bodyPr tIns="182880" anchor="ctr" anchorCtr="0">
            <a:noAutofit/>
          </a:bodyPr>
          <a:lstStyle>
            <a:lvl1pPr algn="l">
              <a:lnSpc>
                <a:spcPct val="100000"/>
              </a:lnSpc>
              <a:defRPr sz="4800" cap="all" baseline="0">
                <a:solidFill>
                  <a:schemeClr val="bg1"/>
                </a:solidFill>
              </a:defRPr>
            </a:lvl1pPr>
          </a:lstStyle>
          <a:p>
            <a:r>
              <a:rPr lang="en-US" sz="4400" dirty="0">
                <a:solidFill>
                  <a:schemeClr val="bg1"/>
                </a:solidFill>
              </a:rPr>
              <a:t>CLICK TO ADD TITLE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FB792E4C-AD3B-4E88-8540-E757597463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889696"/>
            <a:ext cx="1070775" cy="50777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6A32632F-9ED1-4328-BBE3-B4E014156A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-2365125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EA124D3C-01E3-4B96-BDF0-54851D1739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7658511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67A64FF-37A7-4837-8033-CBEA22697E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119516" y="896046"/>
            <a:ext cx="1070775" cy="507771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FC0C09F-8990-542B-199E-E6FADE2FEE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119516" y="0"/>
            <a:ext cx="1070775" cy="8256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F6F60C3-341E-9533-2415-66360A254A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119515" y="6027421"/>
            <a:ext cx="1070775" cy="8305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47539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56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9/8/20XX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0849448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BFD12B6-57DE-4B63-A723-500B050FB7DD}"/>
              </a:ext>
            </a:extLst>
          </p:cNvPr>
          <p:cNvSpPr/>
          <p:nvPr/>
        </p:nvSpPr>
        <p:spPr>
          <a:xfrm>
            <a:off x="0" y="4215384"/>
            <a:ext cx="12192000" cy="2642616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5316" y="1406284"/>
            <a:ext cx="10593694" cy="2597841"/>
          </a:xfrm>
        </p:spPr>
        <p:txBody>
          <a:bodyPr anchor="b">
            <a:normAutofit/>
          </a:bodyPr>
          <a:lstStyle>
            <a:lvl1pPr algn="ctr">
              <a:lnSpc>
                <a:spcPct val="125000"/>
              </a:lnSpc>
              <a:defRPr sz="44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18312" y="4527856"/>
            <a:ext cx="6559018" cy="1570245"/>
          </a:xfrm>
        </p:spPr>
        <p:txBody>
          <a:bodyPr anchor="t"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buNone/>
              <a:defRPr sz="2400" b="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F1E2E75-4758-4930-8024-39287C9629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9/8/20XX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88B9949-402C-42C2-9A94-16590FC0C5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39D83F6-DAF4-4876-AA41-F246EC970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1613A19-DDA2-44F6-9ED4-F87771C684B8}"/>
              </a:ext>
            </a:extLst>
          </p:cNvPr>
          <p:cNvSpPr/>
          <p:nvPr/>
        </p:nvSpPr>
        <p:spPr>
          <a:xfrm>
            <a:off x="0" y="4215384"/>
            <a:ext cx="1218895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753438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376670" y="705114"/>
            <a:ext cx="6172412" cy="2403846"/>
          </a:xfrm>
        </p:spPr>
        <p:txBody>
          <a:bodyPr anchor="b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76670" y="3749040"/>
            <a:ext cx="6172411" cy="23469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9/8/20XX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CE6B9B5-A5D1-4099-B52B-78F39AB0AFCB}"/>
              </a:ext>
            </a:extLst>
          </p:cNvPr>
          <p:cNvSpPr/>
          <p:nvPr/>
        </p:nvSpPr>
        <p:spPr>
          <a:xfrm rot="10800000">
            <a:off x="4693920" y="3396997"/>
            <a:ext cx="7498080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8758592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76667" y="658999"/>
            <a:ext cx="6166422" cy="457200"/>
          </a:xfrm>
        </p:spPr>
        <p:txBody>
          <a:bodyPr anchor="b">
            <a:normAutofit/>
          </a:bodyPr>
          <a:lstStyle>
            <a:lvl1pPr marL="0" indent="0">
              <a:lnSpc>
                <a:spcPct val="130000"/>
              </a:lnSpc>
              <a:buNone/>
              <a:defRPr sz="1800" b="1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76668" y="1116199"/>
            <a:ext cx="6166422" cy="206212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376668" y="3623098"/>
            <a:ext cx="6166421" cy="457200"/>
          </a:xfrm>
        </p:spPr>
        <p:txBody>
          <a:bodyPr anchor="b">
            <a:normAutofit/>
          </a:bodyPr>
          <a:lstStyle>
            <a:lvl1pPr marL="0" indent="0">
              <a:lnSpc>
                <a:spcPct val="99000"/>
              </a:lnSpc>
              <a:buNone/>
              <a:defRPr lang="en-US" sz="1800" b="1" kern="1200" cap="all" spc="150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30000"/>
              </a:lnSpc>
              <a:spcBef>
                <a:spcPts val="930"/>
              </a:spcBef>
              <a:buFont typeface="Corbel" panose="020B0503020204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76670" y="4102370"/>
            <a:ext cx="6166419" cy="20665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9/8/20XX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D26B370B-8381-431F-9492-0EA1205113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CA89085-2231-4A9C-B23C-B199A9DD26C5}"/>
              </a:ext>
            </a:extLst>
          </p:cNvPr>
          <p:cNvSpPr/>
          <p:nvPr/>
        </p:nvSpPr>
        <p:spPr>
          <a:xfrm rot="10800000">
            <a:off x="4693920" y="3396997"/>
            <a:ext cx="7498080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4152159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CD215-1C45-48A0-8534-39FFE8A7C95A}" type="datetime1">
              <a:rPr lang="en-US" smtClean="0"/>
              <a:t>2/11/2025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dirty="0"/>
              <a:t>‹#›</a:t>
            </a:fld>
            <a:endParaRPr lang="en-US" dirty="0"/>
          </a:p>
        </p:txBody>
      </p:sp>
      <p:sp useBgFill="1">
        <p:nvSpPr>
          <p:cNvPr id="6" name="Rectangle 5">
            <a:extLst>
              <a:ext uri="{FF2B5EF4-FFF2-40B4-BE49-F238E27FC236}">
                <a16:creationId xmlns:a16="http://schemas.microsoft.com/office/drawing/2014/main" id="{94837D5C-EE88-BE2B-5940-6A8E20CAEE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7D6331A-AE6C-3009-DDD4-1671FF7E0F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825689"/>
            <a:ext cx="12192000" cy="520173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8D7D28B-DE67-0B99-CDEB-A037FFC56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889696"/>
            <a:ext cx="1070775" cy="50777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8B9F3E3-6134-5423-F75E-B36E71A652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-2365125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B1F677F-A1EC-4CDA-E80E-4B36954651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7658511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F1E2C06-C49E-A5AA-07A3-D134EFA3D2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119516" y="896046"/>
            <a:ext cx="1070775" cy="507771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2BA39D8-E4F7-CD36-B80A-49D228C0FC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119516" y="0"/>
            <a:ext cx="1070775" cy="8256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06F4721-4B2C-0638-8409-054F6738EA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119515" y="6027421"/>
            <a:ext cx="1070775" cy="8305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78947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CF41D3-C6B9-4E99-9321-87C4E2168F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9/8/20XX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5BC6EB-07B1-46AF-AC33-E998BC6AA4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E3A0C1-6562-4819-9E88-4C1378FD5D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8225541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ACA29BA-0143-49FF-8608-DB1623D99537}"/>
              </a:ext>
            </a:extLst>
          </p:cNvPr>
          <p:cNvSpPr/>
          <p:nvPr/>
        </p:nvSpPr>
        <p:spPr>
          <a:xfrm>
            <a:off x="0" y="0"/>
            <a:ext cx="8248592" cy="68580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53015" y="640079"/>
            <a:ext cx="2796066" cy="2551751"/>
          </a:xfrm>
        </p:spPr>
        <p:txBody>
          <a:bodyPr anchor="b">
            <a:normAutofit/>
          </a:bodyPr>
          <a:lstStyle>
            <a:lvl1pPr algn="l">
              <a:lnSpc>
                <a:spcPct val="135000"/>
              </a:lnSpc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8818" y="640078"/>
            <a:ext cx="6969693" cy="5455921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753015" y="3223803"/>
            <a:ext cx="2796066" cy="2872197"/>
          </a:xfrm>
        </p:spPr>
        <p:txBody>
          <a:bodyPr anchor="t">
            <a:normAutofit/>
          </a:bodyPr>
          <a:lstStyle>
            <a:lvl1pPr marL="0" indent="0">
              <a:spcBef>
                <a:spcPts val="1400"/>
              </a:spcBef>
              <a:buNone/>
              <a:defRPr sz="1800" b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010CF18-370D-4E80-AE4C-396FFDFCAE5D}"/>
              </a:ext>
            </a:extLst>
          </p:cNvPr>
          <p:cNvSpPr/>
          <p:nvPr/>
        </p:nvSpPr>
        <p:spPr>
          <a:xfrm rot="5400000">
            <a:off x="4851595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C5EBFE9C-5A22-4462-9C51-E00C03F55C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753015" y="6309360"/>
            <a:ext cx="1734207" cy="45720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9/8/20XX</a:t>
            </a:r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2EBBFF2E-AA66-4B76-9139-CB000B5A45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8818" y="6309360"/>
            <a:ext cx="6993867" cy="457200"/>
          </a:xfrm>
        </p:spPr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44F64C4-BF20-4F6B-B650-57C71C828A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4140893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34996" y="640079"/>
            <a:ext cx="2714085" cy="2695903"/>
          </a:xfrm>
        </p:spPr>
        <p:txBody>
          <a:bodyPr anchor="b">
            <a:noAutofit/>
          </a:bodyPr>
          <a:lstStyle>
            <a:lvl1pPr algn="l"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248592" cy="6857999"/>
          </a:xfrm>
          <a:solidFill>
            <a:schemeClr val="bg2">
              <a:lumMod val="9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834996" y="3429000"/>
            <a:ext cx="2714085" cy="2508026"/>
          </a:xfrm>
        </p:spPr>
        <p:txBody>
          <a:bodyPr anchor="t">
            <a:normAutofit/>
          </a:bodyPr>
          <a:lstStyle>
            <a:lvl1pPr marL="0" indent="0">
              <a:spcBef>
                <a:spcPts val="1400"/>
              </a:spcBef>
              <a:buNone/>
              <a:defRPr sz="1800" b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0949BC8-9ABF-49F6-851C-5DB0B86CA70D}"/>
              </a:ext>
            </a:extLst>
          </p:cNvPr>
          <p:cNvSpPr/>
          <p:nvPr/>
        </p:nvSpPr>
        <p:spPr>
          <a:xfrm rot="5400000">
            <a:off x="4851595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E1EE21-E3FA-4D43-B224-C664959637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834997" y="6309360"/>
            <a:ext cx="1645920" cy="457200"/>
          </a:xfrm>
        </p:spPr>
        <p:txBody>
          <a:bodyPr/>
          <a:lstStyle/>
          <a:p>
            <a:r>
              <a:rPr lang="en-US"/>
              <a:t>9/8/20XX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2D7F83-8993-4ED4-9F02-663CC0850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3678B7-E511-4CE1-BEE5-89E959B9BF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0080" y="6309360"/>
            <a:ext cx="4946592" cy="457200"/>
          </a:xfrm>
        </p:spPr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631964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786F82F-1B47-46ED-8EAE-53EF71E59E9A}"/>
              </a:ext>
            </a:extLst>
          </p:cNvPr>
          <p:cNvSpPr/>
          <p:nvPr/>
        </p:nvSpPr>
        <p:spPr>
          <a:xfrm>
            <a:off x="4718302" y="0"/>
            <a:ext cx="7473698" cy="68580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2918" y="705113"/>
            <a:ext cx="3411973" cy="5197498"/>
          </a:xfrm>
          <a:prstGeom prst="rect">
            <a:avLst/>
          </a:prstGeom>
        </p:spPr>
        <p:txBody>
          <a:bodyPr vert="horz" lIns="109728" tIns="109728" rIns="109728" bIns="9144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76671" y="705113"/>
            <a:ext cx="6172412" cy="5197497"/>
          </a:xfrm>
          <a:prstGeom prst="rect">
            <a:avLst/>
          </a:prstGeom>
        </p:spPr>
        <p:txBody>
          <a:bodyPr vert="horz" lIns="109728" tIns="109728" rIns="109728" bIns="9144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2917" y="6309360"/>
            <a:ext cx="3411973" cy="457200"/>
          </a:xfrm>
          <a:prstGeom prst="rect">
            <a:avLst/>
          </a:prstGeom>
        </p:spPr>
        <p:txBody>
          <a:bodyPr vert="horz" lIns="109728" tIns="109728" rIns="109728" bIns="91440" rtlCol="0" anchor="ctr"/>
          <a:lstStyle>
            <a:lvl1pPr algn="l">
              <a:defRPr sz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r>
              <a:rPr lang="en-US"/>
              <a:t>9/8/20XX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76670" y="6309360"/>
            <a:ext cx="4946592" cy="457200"/>
          </a:xfrm>
          <a:prstGeom prst="rect">
            <a:avLst/>
          </a:prstGeom>
        </p:spPr>
        <p:txBody>
          <a:bodyPr vert="horz" lIns="109728" tIns="109728" rIns="109728" bIns="91440" rtlCol="0" anchor="ctr"/>
          <a:lstStyle>
            <a:lvl1pPr algn="l">
              <a:defRPr sz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69202" y="6309360"/>
            <a:ext cx="979879" cy="457200"/>
          </a:xfrm>
          <a:prstGeom prst="rect">
            <a:avLst/>
          </a:prstGeom>
        </p:spPr>
        <p:txBody>
          <a:bodyPr vert="horz" lIns="109728" tIns="109728" rIns="109728" bIns="91440" rtlCol="0" anchor="b"/>
          <a:lstStyle>
            <a:lvl1pPr algn="r">
              <a:defRPr sz="1600" b="1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F1BAF6F-6275-4646-9C59-331B29B9550F}"/>
              </a:ext>
            </a:extLst>
          </p:cNvPr>
          <p:cNvSpPr/>
          <p:nvPr/>
        </p:nvSpPr>
        <p:spPr>
          <a:xfrm rot="5400000">
            <a:off x="1257298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548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704" r:id="rId12"/>
    <p:sldLayoutId id="2147483709" r:id="rId13"/>
    <p:sldLayoutId id="2147483682" r:id="rId14"/>
  </p:sldLayoutIdLst>
  <p:hf sldNum="0" hdr="0" ftr="0" dt="0"/>
  <p:txStyles>
    <p:titleStyle>
      <a:lvl1pPr algn="l" defTabSz="914400" rtl="0" eaLnBrk="1" latinLnBrk="0" hangingPunct="1">
        <a:lnSpc>
          <a:spcPct val="150000"/>
        </a:lnSpc>
        <a:spcBef>
          <a:spcPct val="0"/>
        </a:spcBef>
        <a:buNone/>
        <a:defRPr sz="3600" b="1" kern="1200" spc="1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None/>
        <a:defRPr sz="1800" b="1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None/>
        <a:defRPr sz="1600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i="1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i="1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202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6pPr>
      <a:lvl7pPr marL="22402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7pPr>
      <a:lvl8pPr marL="25603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8pPr>
      <a:lvl9pPr marL="28803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848">
          <p15:clr>
            <a:srgbClr val="F26B43"/>
          </p15:clr>
        </p15:guide>
        <p15:guide id="2" orient="horz" pos="3960">
          <p15:clr>
            <a:srgbClr val="F26B43"/>
          </p15:clr>
        </p15:guide>
        <p15:guide id="3" orient="horz" pos="1536">
          <p15:clr>
            <a:srgbClr val="F26B43"/>
          </p15:clr>
        </p15:guide>
        <p15:guide id="4" orient="horz" pos="3840">
          <p15:clr>
            <a:srgbClr val="F26B43"/>
          </p15:clr>
        </p15:guide>
        <p15:guide id="5" pos="4416">
          <p15:clr>
            <a:srgbClr val="F26B43"/>
          </p15:clr>
        </p15:guide>
        <p15:guide id="6" pos="4800">
          <p15:clr>
            <a:srgbClr val="F26B43"/>
          </p15:clr>
        </p15:guide>
        <p15:guide id="7" orient="horz" pos="360">
          <p15:clr>
            <a:srgbClr val="F26B43"/>
          </p15:clr>
        </p15:guide>
        <p15:guide id="8" pos="7368">
          <p15:clr>
            <a:srgbClr val="F26B43"/>
          </p15:clr>
        </p15:guide>
        <p15:guide id="9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0814B6A3-5F3E-4909-8ED5-87FE8249226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vert="horz" lIns="109728" tIns="109728" rIns="109728" bIns="91440" rtlCol="0" anchor="ctr">
            <a:normAutofit/>
          </a:bodyPr>
          <a:lstStyle/>
          <a:p>
            <a:pPr algn="ctr"/>
            <a:r>
              <a:rPr lang="en-US" dirty="0"/>
              <a:t>Introduction to HTML Basics</a:t>
            </a:r>
          </a:p>
        </p:txBody>
      </p:sp>
    </p:spTree>
    <p:extLst>
      <p:ext uri="{BB962C8B-B14F-4D97-AF65-F5344CB8AC3E}">
        <p14:creationId xmlns:p14="http://schemas.microsoft.com/office/powerpoint/2010/main" val="23239072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B5D169-B8AF-0542-5DA0-190C85A61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7. Anchor Elements (&lt;a&gt;)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AD4EB4-3A88-DA6A-2E7D-C4EFE668896D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2" y="2590800"/>
            <a:ext cx="10207477" cy="3718557"/>
          </a:xfrm>
        </p:spPr>
        <p:txBody>
          <a:bodyPr>
            <a:normAutofit fontScale="92500"/>
          </a:bodyPr>
          <a:lstStyle/>
          <a:p>
            <a:pPr marL="342900" indent="-342900">
              <a:buAutoNum type="alphaLcParenR"/>
            </a:pPr>
            <a:r>
              <a:rPr lang="en-US" sz="2800" b="1" dirty="0"/>
              <a:t>Link to an External Page</a:t>
            </a:r>
          </a:p>
          <a:p>
            <a:r>
              <a:rPr lang="en-US" sz="2800" dirty="0">
                <a:solidFill>
                  <a:srgbClr val="FF0000"/>
                </a:solidFill>
              </a:rPr>
              <a:t>&lt;a </a:t>
            </a:r>
            <a:r>
              <a:rPr lang="en-US" sz="2800" dirty="0" err="1">
                <a:solidFill>
                  <a:srgbClr val="FF0000"/>
                </a:solidFill>
              </a:rPr>
              <a:t>href</a:t>
            </a:r>
            <a:r>
              <a:rPr lang="en-US" sz="2800" dirty="0">
                <a:solidFill>
                  <a:srgbClr val="FF0000"/>
                </a:solidFill>
              </a:rPr>
              <a:t>="https://www.google.com"&gt;Visit Google&lt;/a&gt;</a:t>
            </a:r>
          </a:p>
          <a:p>
            <a:r>
              <a:rPr lang="en-US" sz="2800" b="1" dirty="0"/>
              <a:t>b) Link to an Internal Section on the Same Page</a:t>
            </a:r>
            <a:endParaRPr lang="en-US" sz="2800" b="1" dirty="0">
              <a:solidFill>
                <a:srgbClr val="FF0000"/>
              </a:solidFill>
            </a:endParaRPr>
          </a:p>
          <a:p>
            <a:r>
              <a:rPr lang="en-US" sz="2800" dirty="0">
                <a:solidFill>
                  <a:srgbClr val="FF0000"/>
                </a:solidFill>
              </a:rPr>
              <a:t>&lt;a </a:t>
            </a:r>
            <a:r>
              <a:rPr lang="en-US" sz="2800" dirty="0" err="1">
                <a:solidFill>
                  <a:srgbClr val="FF0000"/>
                </a:solidFill>
              </a:rPr>
              <a:t>href</a:t>
            </a:r>
            <a:r>
              <a:rPr lang="en-US" sz="2800" dirty="0">
                <a:solidFill>
                  <a:srgbClr val="FF0000"/>
                </a:solidFill>
              </a:rPr>
              <a:t>="#section2"&gt;Jump to Section 2&lt;/a&gt;</a:t>
            </a:r>
          </a:p>
          <a:p>
            <a:r>
              <a:rPr lang="en-US" sz="2800" dirty="0">
                <a:solidFill>
                  <a:srgbClr val="FF0000"/>
                </a:solidFill>
              </a:rPr>
              <a:t>&lt;h2 id="section2"&gt;Section 2&lt;/h2&gt;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6607665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A171DB-BEA4-B80D-37DA-AA5AF6B616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AA8E01-D94D-2695-8F4E-545D145A5FF1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3" y="2590800"/>
            <a:ext cx="10006518" cy="3718557"/>
          </a:xfrm>
        </p:spPr>
        <p:txBody>
          <a:bodyPr>
            <a:normAutofit fontScale="92500" lnSpcReduction="10000"/>
          </a:bodyPr>
          <a:lstStyle/>
          <a:p>
            <a:r>
              <a:rPr lang="en-US" sz="2800" b="1" dirty="0"/>
              <a:t>c) Dead Links (#)</a:t>
            </a:r>
          </a:p>
          <a:p>
            <a:r>
              <a:rPr lang="en-US" sz="2800" dirty="0">
                <a:solidFill>
                  <a:srgbClr val="FF0000"/>
                </a:solidFill>
              </a:rPr>
              <a:t>&lt;a </a:t>
            </a:r>
            <a:r>
              <a:rPr lang="en-US" sz="2800" dirty="0" err="1">
                <a:solidFill>
                  <a:srgbClr val="FF0000"/>
                </a:solidFill>
              </a:rPr>
              <a:t>href</a:t>
            </a:r>
            <a:r>
              <a:rPr lang="en-US" sz="2800" dirty="0">
                <a:solidFill>
                  <a:srgbClr val="FF0000"/>
                </a:solidFill>
              </a:rPr>
              <a:t>="#"&gt;Click here&lt;/a&gt;</a:t>
            </a:r>
          </a:p>
          <a:p>
            <a:r>
              <a:rPr lang="en-US" sz="2800" dirty="0"/>
              <a:t>d) Link Within a Paragraph</a:t>
            </a:r>
          </a:p>
          <a:p>
            <a:r>
              <a:rPr lang="en-US" sz="2800" dirty="0">
                <a:solidFill>
                  <a:srgbClr val="FF0000"/>
                </a:solidFill>
              </a:rPr>
              <a:t>&lt;p&gt;Learn more about &lt;a </a:t>
            </a:r>
            <a:r>
              <a:rPr lang="en-US" sz="2800" dirty="0" err="1">
                <a:solidFill>
                  <a:srgbClr val="FF0000"/>
                </a:solidFill>
              </a:rPr>
              <a:t>href</a:t>
            </a:r>
            <a:r>
              <a:rPr lang="en-US" sz="2800" dirty="0">
                <a:solidFill>
                  <a:srgbClr val="FF0000"/>
                </a:solidFill>
              </a:rPr>
              <a:t>="https://www.w3schools.com"&gt;HTML&lt;/a&gt; here.&lt;/p&gt;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8170369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32C5EE-AAF6-BDCD-8421-935E3C99ED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8. Adding Images (&lt;</a:t>
            </a:r>
            <a:r>
              <a:rPr lang="en-US" dirty="0" err="1"/>
              <a:t>img</a:t>
            </a:r>
            <a:r>
              <a:rPr lang="en-US" dirty="0"/>
              <a:t>&gt;)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6D494B-85BE-0E81-A9AB-F2263929615A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3" y="2590800"/>
            <a:ext cx="10013710" cy="3718557"/>
          </a:xfrm>
        </p:spPr>
        <p:txBody>
          <a:bodyPr>
            <a:normAutofit fontScale="92500" lnSpcReduction="10000"/>
          </a:bodyPr>
          <a:lstStyle/>
          <a:p>
            <a:r>
              <a:rPr lang="en-US" sz="2400" dirty="0"/>
              <a:t>The &lt;</a:t>
            </a:r>
            <a:r>
              <a:rPr lang="en-US" sz="2400" dirty="0" err="1"/>
              <a:t>img</a:t>
            </a:r>
            <a:r>
              <a:rPr lang="en-US" sz="2400" dirty="0"/>
              <a:t>&gt; tag is used to embed images in an HTML page.</a:t>
            </a:r>
          </a:p>
          <a:p>
            <a:r>
              <a:rPr lang="en-US" sz="2400" dirty="0"/>
              <a:t>Example with an </a:t>
            </a:r>
            <a:r>
              <a:rPr lang="en-US" sz="2400" b="1" dirty="0"/>
              <a:t>absolute URL</a:t>
            </a:r>
            <a:r>
              <a:rPr lang="en-US" sz="2400" dirty="0"/>
              <a:t>:</a:t>
            </a:r>
          </a:p>
          <a:p>
            <a:r>
              <a:rPr lang="en-US" sz="2400" dirty="0">
                <a:solidFill>
                  <a:srgbClr val="FF0000"/>
                </a:solidFill>
              </a:rPr>
              <a:t>&lt;</a:t>
            </a:r>
            <a:r>
              <a:rPr lang="en-US" sz="2400" dirty="0" err="1">
                <a:solidFill>
                  <a:srgbClr val="FF0000"/>
                </a:solidFill>
              </a:rPr>
              <a:t>img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src</a:t>
            </a:r>
            <a:r>
              <a:rPr lang="en-US" sz="2400" dirty="0">
                <a:solidFill>
                  <a:srgbClr val="FF0000"/>
                </a:solidFill>
              </a:rPr>
              <a:t>="https://example.com/image.jpg" alt="Example Image"&gt;</a:t>
            </a:r>
          </a:p>
          <a:p>
            <a:r>
              <a:rPr lang="en-US" sz="2400" dirty="0"/>
              <a:t>Example with a </a:t>
            </a:r>
            <a:r>
              <a:rPr lang="en-US" sz="2400" b="1" dirty="0"/>
              <a:t>relative URL</a:t>
            </a:r>
            <a:r>
              <a:rPr lang="en-US" sz="2400" dirty="0"/>
              <a:t> (image stored in the same folder as the HTML file):</a:t>
            </a:r>
            <a:endParaRPr lang="en-US" sz="2400" dirty="0">
              <a:solidFill>
                <a:srgbClr val="FF0000"/>
              </a:solidFill>
            </a:endParaRPr>
          </a:p>
          <a:p>
            <a:r>
              <a:rPr lang="en-US" sz="2400" dirty="0">
                <a:solidFill>
                  <a:srgbClr val="FF0000"/>
                </a:solidFill>
              </a:rPr>
              <a:t>&lt;</a:t>
            </a:r>
            <a:r>
              <a:rPr lang="en-US" sz="2400" dirty="0" err="1">
                <a:solidFill>
                  <a:srgbClr val="FF0000"/>
                </a:solidFill>
              </a:rPr>
              <a:t>img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src</a:t>
            </a:r>
            <a:r>
              <a:rPr lang="en-US" sz="2400" dirty="0">
                <a:solidFill>
                  <a:srgbClr val="FF0000"/>
                </a:solidFill>
              </a:rPr>
              <a:t>="image.jpg" alt="Local Image"&gt;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6372226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4719ED-527F-EB50-AA2A-61BC7E72D0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80815B-151C-4B69-BA1B-18CA405E795D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3" y="2590800"/>
            <a:ext cx="10013710" cy="3718557"/>
          </a:xfrm>
        </p:spPr>
        <p:txBody>
          <a:bodyPr>
            <a:normAutofit fontScale="85000" lnSpcReduction="10000"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Attributes of &lt;</a:t>
            </a:r>
            <a:r>
              <a:rPr lang="en-US" sz="2400" dirty="0" err="1">
                <a:solidFill>
                  <a:srgbClr val="FF0000"/>
                </a:solidFill>
              </a:rPr>
              <a:t>img</a:t>
            </a:r>
            <a:r>
              <a:rPr lang="en-US" sz="2400" dirty="0">
                <a:solidFill>
                  <a:srgbClr val="FF0000"/>
                </a:solidFill>
              </a:rPr>
              <a:t>&gt;</a:t>
            </a:r>
          </a:p>
          <a:p>
            <a:r>
              <a:rPr lang="en-US" sz="2400" dirty="0" err="1"/>
              <a:t>src</a:t>
            </a:r>
            <a:r>
              <a:rPr lang="en-US" sz="2400" dirty="0"/>
              <a:t> → Specifies the image source (URL or file path)</a:t>
            </a:r>
          </a:p>
          <a:p>
            <a:r>
              <a:rPr lang="en-US" sz="2400" dirty="0"/>
              <a:t>alt → Provides alternative text (displayed if the image doesn’t load)</a:t>
            </a:r>
          </a:p>
          <a:p>
            <a:r>
              <a:rPr lang="en-US" sz="2400" dirty="0"/>
              <a:t>width and height → Define image dimensions</a:t>
            </a:r>
          </a:p>
          <a:p>
            <a:r>
              <a:rPr lang="en-US" sz="2400" dirty="0"/>
              <a:t>Example with size adjustment:</a:t>
            </a:r>
          </a:p>
          <a:p>
            <a:r>
              <a:rPr lang="en-US" sz="2400" dirty="0">
                <a:solidFill>
                  <a:srgbClr val="FF0000"/>
                </a:solidFill>
              </a:rPr>
              <a:t>&lt;</a:t>
            </a:r>
            <a:r>
              <a:rPr lang="en-US" sz="2400" dirty="0" err="1">
                <a:solidFill>
                  <a:srgbClr val="FF0000"/>
                </a:solidFill>
              </a:rPr>
              <a:t>img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src</a:t>
            </a:r>
            <a:r>
              <a:rPr lang="en-US" sz="2400" dirty="0">
                <a:solidFill>
                  <a:srgbClr val="FF0000"/>
                </a:solidFill>
              </a:rPr>
              <a:t>="logo.png" alt="Company Logo" width="200" height="100"&gt;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8997447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5C4339-A790-88A3-769C-B944D97E37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Download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56A013-CB2D-9168-6948-FE87B68C1080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2" y="2590800"/>
            <a:ext cx="10230338" cy="3718557"/>
          </a:xfrm>
        </p:spPr>
        <p:txBody>
          <a:bodyPr>
            <a:normAutofit/>
          </a:bodyPr>
          <a:lstStyle/>
          <a:p>
            <a:r>
              <a:rPr lang="en-US" sz="6600" dirty="0" err="1">
                <a:solidFill>
                  <a:srgbClr val="FF0000"/>
                </a:solidFill>
              </a:rPr>
              <a:t>MySql</a:t>
            </a:r>
            <a:r>
              <a:rPr lang="en-US" sz="6600" dirty="0">
                <a:solidFill>
                  <a:srgbClr val="FF0000"/>
                </a:solidFill>
              </a:rPr>
              <a:t> Workbench</a:t>
            </a:r>
          </a:p>
          <a:p>
            <a:r>
              <a:rPr lang="en-US" sz="6600" dirty="0">
                <a:solidFill>
                  <a:srgbClr val="FF0000"/>
                </a:solidFill>
              </a:rPr>
              <a:t>WampServer</a:t>
            </a:r>
          </a:p>
        </p:txBody>
      </p:sp>
    </p:spTree>
    <p:extLst>
      <p:ext uri="{BB962C8B-B14F-4D97-AF65-F5344CB8AC3E}">
        <p14:creationId xmlns:p14="http://schemas.microsoft.com/office/powerpoint/2010/main" val="5849250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38048F-AE2D-39D0-C968-45603CB5CE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8000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Activity</a:t>
            </a:r>
            <a:endParaRPr lang="en-US" sz="8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8D420E-8BE4-2222-5C5F-23C878F00B03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2" y="2590800"/>
            <a:ext cx="10390357" cy="3718557"/>
          </a:xfrm>
        </p:spPr>
        <p:txBody>
          <a:bodyPr>
            <a:normAutofit fontScale="77500" lnSpcReduction="20000"/>
          </a:bodyPr>
          <a:lstStyle/>
          <a:p>
            <a:r>
              <a:rPr lang="en-US" sz="5400" b="1" i="1" spc="-5" dirty="0">
                <a:latin typeface="Times New Roman" panose="02020603050405020304" pitchFamily="18" charset="0"/>
              </a:rPr>
              <a:t>In your groups select a project and create a web page having at least 5 tabs on the home page linking to one another  on clicking</a:t>
            </a:r>
            <a:r>
              <a:rPr lang="en-US" sz="5400" b="1" i="1" spc="-5" dirty="0">
                <a:solidFill>
                  <a:srgbClr val="FF0000"/>
                </a:solidFill>
                <a:latin typeface="Times New Roman" panose="02020603050405020304" pitchFamily="18" charset="0"/>
              </a:rPr>
              <a:t>(One of the pages should allow Capturing/ input of  data)</a:t>
            </a:r>
            <a:endParaRPr lang="en-US" sz="5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9885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64081DB-1923-4878-AB15-AD54F35A1D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7982039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1E11EC-72EC-93C1-6E30-63E1185218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1. Declaring the DOCTYPE of an HTML Document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1AE61A-2AD4-96B5-D94E-AF6FDAEDA1C5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2" y="2590800"/>
            <a:ext cx="10276057" cy="3718557"/>
          </a:xfrm>
        </p:spPr>
        <p:txBody>
          <a:bodyPr>
            <a:normAutofit fontScale="92500"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400" dirty="0"/>
              <a:t>Every HTML document begins with a </a:t>
            </a:r>
            <a:r>
              <a:rPr lang="en-US" sz="2400" b="1" dirty="0"/>
              <a:t>DOCTYPE declaration</a:t>
            </a:r>
            <a:r>
              <a:rPr lang="en-US" sz="2400" dirty="0"/>
              <a:t>. This tells the browser what version of HTML is being used.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400" dirty="0"/>
              <a:t>In HTML5, the DOCTYPE declaration is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400" dirty="0"/>
              <a:t>&lt;!DOCTYPE html&gt;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400" dirty="0"/>
              <a:t>This declaration ensures that the browser renders the page in </a:t>
            </a:r>
            <a:r>
              <a:rPr lang="en-US" sz="2400" b="1" dirty="0"/>
              <a:t>standards mode</a:t>
            </a:r>
            <a:r>
              <a:rPr lang="en-US" sz="2400" dirty="0"/>
              <a:t> instead of </a:t>
            </a:r>
            <a:r>
              <a:rPr lang="en-US" sz="2400" b="1" dirty="0"/>
              <a:t>quirks mode</a:t>
            </a:r>
            <a:r>
              <a:rPr lang="en-US" sz="2400" dirty="0"/>
              <a:t> (which can cause inconsistent display across browsers).</a:t>
            </a:r>
          </a:p>
        </p:txBody>
      </p:sp>
    </p:spTree>
    <p:extLst>
      <p:ext uri="{BB962C8B-B14F-4D97-AF65-F5344CB8AC3E}">
        <p14:creationId xmlns:p14="http://schemas.microsoft.com/office/powerpoint/2010/main" val="16389543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A4915B-8A08-C463-34B1-29E277CF12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 Defining the Head and Body of an HTML Document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2CD8ED-CD8F-D7A2-3A68-7251BD6EFDED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3" y="2590800"/>
            <a:ext cx="5635477" cy="3718557"/>
          </a:xfrm>
        </p:spPr>
        <p:txBody>
          <a:bodyPr>
            <a:normAutofit fontScale="92500" lnSpcReduction="20000"/>
          </a:bodyPr>
          <a:lstStyle/>
          <a:p>
            <a:pPr marL="342900" indent="-342900">
              <a:buAutoNum type="alphaLcParenR"/>
            </a:pPr>
            <a:r>
              <a:rPr lang="en-US" sz="2600" dirty="0">
                <a:solidFill>
                  <a:srgbClr val="FF0000"/>
                </a:solidFill>
              </a:rPr>
              <a:t>The &lt;head&gt; Section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/>
              <a:t>The &lt;head&gt; section contains meta-information about the page that is not displayed directly on the webpage.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/>
              <a:t>It includes: The page title (shown in the browser tab)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/>
              <a:t>Metadata such as character encoding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/>
              <a:t>Links to CSS stylesheets and JavaScript files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C9C202-E85A-156C-C794-A87F7D11C22A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7360920" y="2590800"/>
            <a:ext cx="4831080" cy="3718558"/>
          </a:xfrm>
        </p:spPr>
        <p:txBody>
          <a:bodyPr/>
          <a:lstStyle/>
          <a:p>
            <a:r>
              <a:rPr lang="en-US" sz="2400" b="1" dirty="0">
                <a:solidFill>
                  <a:srgbClr val="FF0000"/>
                </a:solidFill>
              </a:rPr>
              <a:t>&lt;head&gt;</a:t>
            </a:r>
          </a:p>
          <a:p>
            <a:r>
              <a:rPr lang="en-US" sz="2400" b="1" dirty="0"/>
              <a:t>    </a:t>
            </a:r>
            <a:r>
              <a:rPr lang="en-US" sz="2400" b="1" dirty="0">
                <a:solidFill>
                  <a:srgbClr val="00B050"/>
                </a:solidFill>
              </a:rPr>
              <a:t>&lt;meta charset="UTF-8"&gt;</a:t>
            </a:r>
          </a:p>
          <a:p>
            <a:r>
              <a:rPr lang="en-US" sz="2400" b="1" dirty="0"/>
              <a:t>    </a:t>
            </a:r>
            <a:r>
              <a:rPr lang="en-US" sz="2400" b="1" dirty="0">
                <a:solidFill>
                  <a:srgbClr val="FF0000"/>
                </a:solidFill>
              </a:rPr>
              <a:t>&lt;title</a:t>
            </a:r>
            <a:r>
              <a:rPr lang="en-US" sz="2400" b="1" dirty="0"/>
              <a:t>&gt;My First HTML Page</a:t>
            </a:r>
            <a:r>
              <a:rPr lang="en-US" sz="2400" b="1" dirty="0">
                <a:solidFill>
                  <a:srgbClr val="FF0000"/>
                </a:solidFill>
              </a:rPr>
              <a:t>&lt;/title&gt;</a:t>
            </a:r>
          </a:p>
          <a:p>
            <a:r>
              <a:rPr lang="en-US" sz="2400" b="1" dirty="0">
                <a:solidFill>
                  <a:srgbClr val="FF0000"/>
                </a:solidFill>
              </a:rPr>
              <a:t>&lt;/head&gt;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9123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45B10B-4F85-557D-6391-EB8C603148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24FC14-0A1B-9837-9FF6-336CC77374DD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303021" y="2590800"/>
            <a:ext cx="5646420" cy="4267200"/>
          </a:xfrm>
        </p:spPr>
        <p:txBody>
          <a:bodyPr>
            <a:no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000" dirty="0">
                <a:solidFill>
                  <a:srgbClr val="FF0000"/>
                </a:solidFill>
              </a:rPr>
              <a:t>b) The &lt;body&gt; Section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000" dirty="0"/>
              <a:t>The &lt;body&gt; section contains all the visible content of the webpage, such as text,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000" dirty="0"/>
              <a:t>images,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000" dirty="0"/>
              <a:t>links,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000" dirty="0"/>
              <a:t>lists, and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000" dirty="0"/>
              <a:t>other elements.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671FD1-EB8D-D254-1357-CE053B228E95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6766560" y="2590800"/>
            <a:ext cx="4953651" cy="3718557"/>
          </a:xfrm>
        </p:spPr>
        <p:txBody>
          <a:bodyPr>
            <a:normAutofit fontScale="92500" lnSpcReduction="10000"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&lt;body&gt;</a:t>
            </a:r>
          </a:p>
          <a:p>
            <a:r>
              <a:rPr lang="en-US" sz="2400" dirty="0">
                <a:solidFill>
                  <a:srgbClr val="FF0000"/>
                </a:solidFill>
              </a:rPr>
              <a:t>    &lt;h1&gt;</a:t>
            </a:r>
            <a:r>
              <a:rPr lang="en-US" sz="2400" dirty="0"/>
              <a:t>Welcome to My Page</a:t>
            </a:r>
            <a:r>
              <a:rPr lang="en-US" sz="2400" dirty="0">
                <a:solidFill>
                  <a:srgbClr val="FF0000"/>
                </a:solidFill>
              </a:rPr>
              <a:t>&lt;/h1&gt;</a:t>
            </a:r>
          </a:p>
          <a:p>
            <a:r>
              <a:rPr lang="en-US" sz="2400" dirty="0"/>
              <a:t>   </a:t>
            </a:r>
            <a:r>
              <a:rPr lang="en-US" sz="2400" dirty="0">
                <a:solidFill>
                  <a:srgbClr val="FF0000"/>
                </a:solidFill>
              </a:rPr>
              <a:t> &lt;p&gt;</a:t>
            </a:r>
            <a:r>
              <a:rPr lang="en-US" sz="2400" dirty="0"/>
              <a:t>This is an HTML document with a head and a body.</a:t>
            </a:r>
            <a:r>
              <a:rPr lang="en-US" sz="2400" dirty="0">
                <a:solidFill>
                  <a:srgbClr val="FF0000"/>
                </a:solidFill>
              </a:rPr>
              <a:t>&lt;/p&gt;</a:t>
            </a:r>
          </a:p>
          <a:p>
            <a:r>
              <a:rPr lang="en-US" sz="2400" dirty="0">
                <a:solidFill>
                  <a:srgbClr val="FF0000"/>
                </a:solidFill>
              </a:rPr>
              <a:t>&lt;/body&gt;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2155617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E686B4-9161-B829-C1B9-633D14E159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Our Very First HTML Page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7AAA1F-11B6-2CC2-75CE-99231047959B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3" y="2377440"/>
            <a:ext cx="10006518" cy="3931917"/>
          </a:xfrm>
        </p:spPr>
        <p:txBody>
          <a:bodyPr>
            <a:noAutofit/>
          </a:bodyPr>
          <a:lstStyle/>
          <a:p>
            <a:r>
              <a:rPr lang="en-US" sz="2000" dirty="0"/>
              <a:t>A simple HTML page consists of: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/>
              <a:t>The DOCTYPE declaration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/>
              <a:t>The &lt;html&gt; root element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/>
              <a:t>The &lt;head&gt; section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/>
              <a:t>The &lt;body&gt; section</a:t>
            </a:r>
          </a:p>
        </p:txBody>
      </p:sp>
    </p:spTree>
    <p:extLst>
      <p:ext uri="{BB962C8B-B14F-4D97-AF65-F5344CB8AC3E}">
        <p14:creationId xmlns:p14="http://schemas.microsoft.com/office/powerpoint/2010/main" val="30428753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922E579-5B0C-6585-EB5E-92A4F9AB77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93292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61484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390E3C-42B0-E260-5A7B-A302899ACE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4. Paragraph Elements (&lt;p&gt;)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62DF8F-946A-3504-350D-D8AC527910E3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3" y="2590800"/>
            <a:ext cx="4195297" cy="3718557"/>
          </a:xfrm>
        </p:spPr>
        <p:txBody>
          <a:bodyPr>
            <a:normAutofit fontScale="92500" lnSpcReduction="10000"/>
          </a:bodyPr>
          <a:lstStyle/>
          <a:p>
            <a:r>
              <a:rPr lang="en-US" sz="2800" dirty="0"/>
              <a:t>The </a:t>
            </a:r>
            <a:r>
              <a:rPr lang="en-US" sz="2800" dirty="0">
                <a:solidFill>
                  <a:srgbClr val="FF0000"/>
                </a:solidFill>
              </a:rPr>
              <a:t>&lt;p&gt; </a:t>
            </a:r>
            <a:r>
              <a:rPr lang="en-US" sz="2800" dirty="0"/>
              <a:t>element is used to define paragraphs of text.</a:t>
            </a:r>
          </a:p>
          <a:p>
            <a:r>
              <a:rPr lang="en-US" sz="2800" dirty="0"/>
              <a:t>By default, browsers add some spacing before and after each paragraph.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80C6A75-8798-0B41-6844-CEAB545D9905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6283012" y="2590800"/>
            <a:ext cx="5695628" cy="3718557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&lt;p&gt;</a:t>
            </a:r>
            <a:r>
              <a:rPr lang="en-US" sz="3200" dirty="0"/>
              <a:t>This is the first paragraph</a:t>
            </a:r>
            <a:r>
              <a:rPr lang="en-US" sz="3200" dirty="0">
                <a:solidFill>
                  <a:srgbClr val="FF0000"/>
                </a:solidFill>
              </a:rPr>
              <a:t>.&lt;/p&gt;</a:t>
            </a:r>
          </a:p>
          <a:p>
            <a:r>
              <a:rPr lang="en-US" sz="3200" dirty="0">
                <a:solidFill>
                  <a:srgbClr val="FF0000"/>
                </a:solidFill>
              </a:rPr>
              <a:t>&lt;p&gt;</a:t>
            </a:r>
            <a:r>
              <a:rPr lang="en-US" sz="3200" dirty="0"/>
              <a:t>This is the second paragraph.</a:t>
            </a:r>
            <a:r>
              <a:rPr lang="en-US" sz="3200" dirty="0">
                <a:solidFill>
                  <a:srgbClr val="FF0000"/>
                </a:solidFill>
              </a:rPr>
              <a:t>&lt;/p&gt;</a:t>
            </a: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8486825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07AC9C-3FCA-2AA2-A828-5219B54BB3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5. Heading Elements (&lt;h1&gt; to &lt;h6&gt;)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57C012-EACD-B15E-8415-00856F36F687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3" y="2590800"/>
            <a:ext cx="10006518" cy="3718557"/>
          </a:xfrm>
        </p:spPr>
        <p:txBody>
          <a:bodyPr>
            <a:normAutofit/>
          </a:bodyPr>
          <a:lstStyle/>
          <a:p>
            <a:r>
              <a:rPr lang="en-US" sz="2800" dirty="0"/>
              <a:t>HTML provides six levels of headings, from &lt;h1&gt; (largest) to &lt;h6&gt; (smallest).</a:t>
            </a:r>
          </a:p>
          <a:p>
            <a:r>
              <a:rPr lang="en-US" sz="2800" dirty="0">
                <a:solidFill>
                  <a:srgbClr val="FF0000"/>
                </a:solidFill>
              </a:rPr>
              <a:t>&lt;h1&gt;</a:t>
            </a:r>
            <a:r>
              <a:rPr lang="en-US" sz="2800" dirty="0"/>
              <a:t>Main Heading</a:t>
            </a:r>
            <a:r>
              <a:rPr lang="en-US" sz="2800" dirty="0">
                <a:solidFill>
                  <a:srgbClr val="FF0000"/>
                </a:solidFill>
              </a:rPr>
              <a:t>&lt;/h1&gt;</a:t>
            </a:r>
          </a:p>
          <a:p>
            <a:r>
              <a:rPr lang="en-US" sz="2800" dirty="0">
                <a:solidFill>
                  <a:srgbClr val="FF0000"/>
                </a:solidFill>
              </a:rPr>
              <a:t>&lt;h2&gt;</a:t>
            </a:r>
            <a:r>
              <a:rPr lang="en-US" sz="2800" dirty="0"/>
              <a:t>Subheading</a:t>
            </a:r>
            <a:r>
              <a:rPr lang="en-US" sz="2800" dirty="0">
                <a:solidFill>
                  <a:srgbClr val="FF0000"/>
                </a:solidFill>
              </a:rPr>
              <a:t>&lt;/h2&gt;</a:t>
            </a:r>
          </a:p>
          <a:p>
            <a:r>
              <a:rPr lang="en-US" sz="2800" dirty="0">
                <a:solidFill>
                  <a:srgbClr val="FF0000"/>
                </a:solidFill>
              </a:rPr>
              <a:t>&lt;h3&gt;</a:t>
            </a:r>
            <a:r>
              <a:rPr lang="en-US" sz="2800" dirty="0"/>
              <a:t>Sub-subheading</a:t>
            </a:r>
            <a:r>
              <a:rPr lang="en-US" sz="2800" dirty="0">
                <a:solidFill>
                  <a:srgbClr val="FF0000"/>
                </a:solidFill>
              </a:rPr>
              <a:t>&lt;/h3&gt;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5530583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2DD3C0-08FD-88CB-5004-F60232435E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6. List Elements (Ordered and Unordered Lists)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F8B4EB-BD1C-D10D-A4C4-74866B844F46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3" y="2590800"/>
            <a:ext cx="4340078" cy="3718557"/>
          </a:xfrm>
        </p:spPr>
        <p:txBody>
          <a:bodyPr>
            <a:normAutofit fontScale="92500" lnSpcReduction="10000"/>
          </a:bodyPr>
          <a:lstStyle/>
          <a:p>
            <a:pPr marL="342900" indent="-342900">
              <a:buAutoNum type="alphaLcParenR"/>
            </a:pPr>
            <a:r>
              <a:rPr lang="en-US" sz="2400" b="1" dirty="0"/>
              <a:t>Unordered List (&lt;</a:t>
            </a:r>
            <a:r>
              <a:rPr lang="en-US" sz="2400" b="1" dirty="0" err="1"/>
              <a:t>ul</a:t>
            </a:r>
            <a:r>
              <a:rPr lang="en-US" sz="2400" b="1" dirty="0"/>
              <a:t>&gt;)</a:t>
            </a:r>
          </a:p>
          <a:p>
            <a:r>
              <a:rPr lang="it-IT" sz="2400" b="1" dirty="0"/>
              <a:t>&lt;ul&gt;</a:t>
            </a:r>
          </a:p>
          <a:p>
            <a:r>
              <a:rPr lang="it-IT" sz="2400" dirty="0"/>
              <a:t>    &lt;li&gt;Apple&lt;/li&gt;</a:t>
            </a:r>
          </a:p>
          <a:p>
            <a:r>
              <a:rPr lang="it-IT" sz="2400" dirty="0"/>
              <a:t>    &lt;li&gt;Banana&lt;/li&gt;</a:t>
            </a:r>
          </a:p>
          <a:p>
            <a:r>
              <a:rPr lang="it-IT" sz="2400" dirty="0"/>
              <a:t>    &lt;li&gt;Cherry&lt;/li&gt;</a:t>
            </a:r>
          </a:p>
          <a:p>
            <a:r>
              <a:rPr lang="it-IT" sz="2400" b="1" dirty="0"/>
              <a:t>&lt;/ul&gt;</a:t>
            </a:r>
          </a:p>
          <a:p>
            <a:endParaRPr lang="en-US" sz="24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7C5F95-97CC-8D9F-9906-39CD6AA37B43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6309360" y="2590800"/>
            <a:ext cx="5410851" cy="3718557"/>
          </a:xfrm>
        </p:spPr>
        <p:txBody>
          <a:bodyPr>
            <a:normAutofit fontScale="85000" lnSpcReduction="20000"/>
          </a:bodyPr>
          <a:lstStyle/>
          <a:p>
            <a:r>
              <a:rPr lang="en-US" sz="2800" b="1" dirty="0"/>
              <a:t>b) Ordered List (&lt;</a:t>
            </a:r>
            <a:r>
              <a:rPr lang="en-US" sz="2800" b="1" dirty="0" err="1"/>
              <a:t>ol</a:t>
            </a:r>
            <a:r>
              <a:rPr lang="en-US" sz="2800" b="1" dirty="0"/>
              <a:t>&gt;)</a:t>
            </a:r>
          </a:p>
          <a:p>
            <a:r>
              <a:rPr lang="en-US" sz="2400" b="1" dirty="0"/>
              <a:t>&lt;</a:t>
            </a:r>
            <a:r>
              <a:rPr lang="en-US" sz="2400" b="1" dirty="0" err="1"/>
              <a:t>ol</a:t>
            </a:r>
            <a:r>
              <a:rPr lang="en-US" sz="2400" b="1" dirty="0"/>
              <a:t>&gt;</a:t>
            </a:r>
          </a:p>
          <a:p>
            <a:r>
              <a:rPr lang="en-US" sz="2400" dirty="0"/>
              <a:t>    &lt;li&gt;Step 1: Open the browser&lt;/li&gt;</a:t>
            </a:r>
          </a:p>
          <a:p>
            <a:r>
              <a:rPr lang="en-US" sz="2400" dirty="0"/>
              <a:t>    &lt;li&gt;Step 2: Type the URL&lt;/li&gt;</a:t>
            </a:r>
          </a:p>
          <a:p>
            <a:r>
              <a:rPr lang="en-US" sz="2400" dirty="0"/>
              <a:t>    &lt;li&gt;Step 3: Press Enter&lt;/li&gt;</a:t>
            </a:r>
          </a:p>
          <a:p>
            <a:r>
              <a:rPr lang="en-US" sz="2400" b="1" dirty="0"/>
              <a:t>&lt;/</a:t>
            </a:r>
            <a:r>
              <a:rPr lang="en-US" sz="2400" b="1" dirty="0" err="1"/>
              <a:t>ol</a:t>
            </a:r>
            <a:r>
              <a:rPr lang="en-US" sz="2400" b="1" dirty="0"/>
              <a:t>&gt;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016582190"/>
      </p:ext>
    </p:extLst>
  </p:cSld>
  <p:clrMapOvr>
    <a:masterClrMapping/>
  </p:clrMapOvr>
</p:sld>
</file>

<file path=ppt/theme/theme1.xml><?xml version="1.0" encoding="utf-8"?>
<a:theme xmlns:a="http://schemas.openxmlformats.org/drawingml/2006/main" name="ShojiVTI">
  <a:themeElements>
    <a:clrScheme name="Shoji">
      <a:dk1>
        <a:sysClr val="windowText" lastClr="000000"/>
      </a:dk1>
      <a:lt1>
        <a:sysClr val="window" lastClr="FFFFFF"/>
      </a:lt1>
      <a:dk2>
        <a:srgbClr val="595460"/>
      </a:dk2>
      <a:lt2>
        <a:srgbClr val="EBEDEB"/>
      </a:lt2>
      <a:accent1>
        <a:srgbClr val="97A7B8"/>
      </a:accent1>
      <a:accent2>
        <a:srgbClr val="A5B592"/>
      </a:accent2>
      <a:accent3>
        <a:srgbClr val="CED228"/>
      </a:accent3>
      <a:accent4>
        <a:srgbClr val="D1C499"/>
      </a:accent4>
      <a:accent5>
        <a:srgbClr val="BDB3B6"/>
      </a:accent5>
      <a:accent6>
        <a:srgbClr val="C5A98D"/>
      </a:accent6>
      <a:hlink>
        <a:srgbClr val="CC9900"/>
      </a:hlink>
      <a:folHlink>
        <a:srgbClr val="96A9A9"/>
      </a:folHlink>
    </a:clrScheme>
    <a:fontScheme name="Custom 7">
      <a:majorFont>
        <a:latin typeface="Meiryo"/>
        <a:ea typeface=""/>
        <a:cs typeface=""/>
      </a:majorFont>
      <a:minorFont>
        <a:latin typeface="Meiryo"/>
        <a:ea typeface=""/>
        <a:cs typeface=""/>
      </a:minorFont>
    </a:fontScheme>
    <a:fmtScheme name="Feathered">
      <a:fillStyleLst>
        <a:solidFill>
          <a:schemeClr val="phClr"/>
        </a:solidFill>
        <a:solidFill>
          <a:schemeClr val="phClr">
            <a:tint val="67000"/>
            <a:satMod val="105000"/>
          </a:schemeClr>
        </a:soli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tint val="50000"/>
              <a:shade val="83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25400" dir="5400000" algn="ctr" rotWithShape="0">
              <a:srgbClr val="000000">
                <a:alpha val="2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hojiVTI" id="{00D0DDEB-E771-48E5-9E96-0647434F08B1}" vid="{9D22D596-7FD0-4F89-958C-AD79A094911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F36CB81-A037-44A8-88EB-C0C0F17FD4B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7FF477C-132F-44F8-8C56-EBFF95FAF97B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3.xml><?xml version="1.0" encoding="utf-8"?>
<ds:datastoreItem xmlns:ds="http://schemas.openxmlformats.org/officeDocument/2006/customXml" ds:itemID="{2C1AA24C-4CA6-40FF-8947-DA1F6F47456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Shoji design</Template>
  <TotalTime>317</TotalTime>
  <Words>758</Words>
  <Application>Microsoft Office PowerPoint</Application>
  <PresentationFormat>Widescreen</PresentationFormat>
  <Paragraphs>85</Paragraphs>
  <Slides>16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Meiryo</vt:lpstr>
      <vt:lpstr>Arial</vt:lpstr>
      <vt:lpstr>Calibri</vt:lpstr>
      <vt:lpstr>Corbel</vt:lpstr>
      <vt:lpstr>Times New Roman</vt:lpstr>
      <vt:lpstr>Wingdings</vt:lpstr>
      <vt:lpstr>ShojiVTI</vt:lpstr>
      <vt:lpstr>Introduction to HTML Basics</vt:lpstr>
      <vt:lpstr>1. Declaring the DOCTYPE of an HTML Document</vt:lpstr>
      <vt:lpstr>2. Defining the Head and Body of an HTML Document</vt:lpstr>
      <vt:lpstr>PowerPoint Presentation</vt:lpstr>
      <vt:lpstr>Our Very First HTML Page</vt:lpstr>
      <vt:lpstr>PowerPoint Presentation</vt:lpstr>
      <vt:lpstr>4. Paragraph Elements (&lt;p&gt;)</vt:lpstr>
      <vt:lpstr>5. Heading Elements (&lt;h1&gt; to &lt;h6&gt;)</vt:lpstr>
      <vt:lpstr>6. List Elements (Ordered and Unordered Lists)</vt:lpstr>
      <vt:lpstr>7. Anchor Elements (&lt;a&gt;)</vt:lpstr>
      <vt:lpstr>PowerPoint Presentation</vt:lpstr>
      <vt:lpstr>8. Adding Images (&lt;img&gt;)</vt:lpstr>
      <vt:lpstr>PowerPoint Presentation</vt:lpstr>
      <vt:lpstr>Download</vt:lpstr>
      <vt:lpstr>Activity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Benedict Solvent</dc:creator>
  <cp:lastModifiedBy>Benedict Solvent</cp:lastModifiedBy>
  <cp:revision>43</cp:revision>
  <dcterms:created xsi:type="dcterms:W3CDTF">2025-02-02T19:00:56Z</dcterms:created>
  <dcterms:modified xsi:type="dcterms:W3CDTF">2025-02-11T13:51:19Z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MediaServiceImageTags">
    <vt:lpwstr/>
  </property>
</Properties>
</file>