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4"/>
  </p:sldMasterIdLst>
  <p:notesMasterIdLst>
    <p:notesMasterId r:id="rId20"/>
  </p:notesMasterIdLst>
  <p:handoutMasterIdLst>
    <p:handoutMasterId r:id="rId21"/>
  </p:handoutMasterIdLst>
  <p:sldIdLst>
    <p:sldId id="315" r:id="rId5"/>
    <p:sldId id="332" r:id="rId6"/>
    <p:sldId id="333" r:id="rId7"/>
    <p:sldId id="334" r:id="rId8"/>
    <p:sldId id="335" r:id="rId9"/>
    <p:sldId id="336" r:id="rId10"/>
    <p:sldId id="337" r:id="rId11"/>
    <p:sldId id="338" r:id="rId12"/>
    <p:sldId id="339" r:id="rId13"/>
    <p:sldId id="340" r:id="rId14"/>
    <p:sldId id="341" r:id="rId15"/>
    <p:sldId id="342" r:id="rId16"/>
    <p:sldId id="343" r:id="rId17"/>
    <p:sldId id="344" r:id="rId18"/>
    <p:sldId id="29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  <p188:author id="{5AA1BD55-57CD-466E-0725-B6CBA11E0D12}" name="Lauren Weldy (ALLEGIS GROUP SERVICES)" initials="LW" userId="S::v-lweldy@microsoft.com::07a2285c-a352-4b96-8658-ecc34365c15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ED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A107856-5554-42FB-B03E-39F5DBC370B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5388" autoAdjust="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3149"/>
    </p:cViewPr>
  </p:sorterViewPr>
  <p:notesViewPr>
    <p:cSldViewPr snapToGrid="0">
      <p:cViewPr>
        <p:scale>
          <a:sx n="1" d="2"/>
          <a:sy n="1" d="2"/>
        </p:scale>
        <p:origin x="2640" y="28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589D207-BE08-4B33-B5B0-5A5A94C951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E58DB9-49DC-495B-A68F-33D105C9065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A1AC4-3AE8-4F87-AAED-904EC6054702}" type="datetimeFigureOut">
              <a:rPr lang="en-US" smtClean="0"/>
              <a:t>2/11/2025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66337E-DAD5-442C-9B8F-E10EB7D972C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E3BDF2-02BD-4181-AC28-FD56172CC62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F8A362-CAFC-4987-9A50-4757052839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3749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556653-6123-4FE4-861F-5F9583BF59B0}" type="datetimeFigureOut">
              <a:rPr lang="en-US" smtClean="0"/>
              <a:t>2/11/2025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EEB602-95FC-483A-B12D-216A7AD7EA2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843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EEB602-95FC-483A-B12D-216A7AD7EA2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08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7F282E-55F5-4803-B60F-09BA4600E538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697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D69555-EE48-4B19-812B-4E1068DBF976}"/>
              </a:ext>
            </a:extLst>
          </p:cNvPr>
          <p:cNvSpPr/>
          <p:nvPr/>
        </p:nvSpPr>
        <p:spPr>
          <a:xfrm>
            <a:off x="7573754" y="0"/>
            <a:ext cx="4618246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7">
            <a:extLst>
              <a:ext uri="{FF2B5EF4-FFF2-40B4-BE49-F238E27FC236}">
                <a16:creationId xmlns:a16="http://schemas.microsoft.com/office/drawing/2014/main" id="{57AEB73D-F521-4B19-820F-12DB6BCC8406}"/>
              </a:ext>
            </a:extLst>
          </p:cNvPr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5388" y="863068"/>
            <a:ext cx="6007691" cy="4985916"/>
          </a:xfrm>
        </p:spPr>
        <p:txBody>
          <a:bodyPr anchor="ctr">
            <a:noAutofit/>
          </a:bodyPr>
          <a:lstStyle>
            <a:lvl1pPr algn="l">
              <a:lnSpc>
                <a:spcPct val="125000"/>
              </a:lnSpc>
              <a:defRPr sz="6000" b="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7352" y="863068"/>
            <a:ext cx="3351729" cy="5120069"/>
          </a:xfrm>
        </p:spPr>
        <p:txBody>
          <a:bodyPr anchor="ctr">
            <a:normAutofit/>
          </a:bodyPr>
          <a:lstStyle>
            <a:lvl1pPr marL="0" indent="0" algn="l">
              <a:lnSpc>
                <a:spcPct val="150000"/>
              </a:lnSpc>
              <a:buNone/>
              <a:defRPr sz="2400" b="0" cap="none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72EEBA-3A5D-41CE-8465-A45A0F65674E}"/>
              </a:ext>
            </a:extLst>
          </p:cNvPr>
          <p:cNvSpPr/>
          <p:nvPr/>
        </p:nvSpPr>
        <p:spPr>
          <a:xfrm rot="5400000">
            <a:off x="410121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79F4CF2F-CDFA-4A37-837C-819D5238EA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97353" y="6309360"/>
            <a:ext cx="2151134" cy="457200"/>
          </a:xfrm>
        </p:spPr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CFECE62A-61A4-407D-8F0B-D459CD977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5388" y="6309360"/>
            <a:ext cx="6007691" cy="457200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99FE60A9-FE2A-451F-9244-60FCE7FE9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062062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23653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 title="Rule Line">
            <a:extLst>
              <a:ext uri="{FF2B5EF4-FFF2-40B4-BE49-F238E27FC236}">
                <a16:creationId xmlns:a16="http://schemas.microsoft.com/office/drawing/2014/main" id="{A1005B08-D2D4-455C-AA62-1200E43E7AF9}"/>
              </a:ext>
            </a:extLst>
          </p:cNvPr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221572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2DF88512-9E62-4695-B350-39488566A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CD596D-95F4-4C5C-A0E7-86D747FE70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38768" y="2130218"/>
            <a:ext cx="11153231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7553E9F-DCBF-4BEE-A261-5AA97361A0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96641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49B0EB0-AEBA-44ED-BC77-4188C74861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5371" y="962423"/>
            <a:ext cx="10013710" cy="1216152"/>
          </a:xfrm>
        </p:spPr>
        <p:txBody>
          <a:bodyPr tIns="182880" anchor="ctr" anchorCtr="0">
            <a:noAutofit/>
          </a:bodyPr>
          <a:lstStyle>
            <a:lvl1pPr>
              <a:lnSpc>
                <a:spcPct val="10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Click to add title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52AD8E1-37CB-EB1E-9394-A293E1F2107F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1542563" y="2590800"/>
            <a:ext cx="6441412" cy="3718557"/>
          </a:xfrm>
        </p:spPr>
        <p:txBody>
          <a:bodyPr anchor="t">
            <a:normAutofit/>
          </a:bodyPr>
          <a:lstStyle>
            <a:lvl1pPr marL="0" indent="0">
              <a:lnSpc>
                <a:spcPct val="125000"/>
              </a:lnSpc>
              <a:spcAft>
                <a:spcPts val="600"/>
              </a:spcAft>
              <a:buNone/>
              <a:defRPr sz="1800" b="0"/>
            </a:lvl1pPr>
            <a:lvl2pPr marL="283464">
              <a:lnSpc>
                <a:spcPct val="125000"/>
              </a:lnSpc>
              <a:spcAft>
                <a:spcPts val="600"/>
              </a:spcAft>
              <a:defRPr sz="1800"/>
            </a:lvl2pPr>
            <a:lvl3pPr marL="566928">
              <a:lnSpc>
                <a:spcPct val="125000"/>
              </a:lnSpc>
              <a:spcAft>
                <a:spcPts val="600"/>
              </a:spcAft>
              <a:defRPr sz="1800"/>
            </a:lvl3pPr>
            <a:lvl4pPr marL="850392">
              <a:lnSpc>
                <a:spcPct val="125000"/>
              </a:lnSpc>
              <a:spcAft>
                <a:spcPts val="600"/>
              </a:spcAft>
              <a:defRPr sz="1800"/>
            </a:lvl4pPr>
            <a:lvl5pPr marL="1133856">
              <a:lnSpc>
                <a:spcPct val="125000"/>
              </a:lnSpc>
              <a:spcAft>
                <a:spcPts val="600"/>
              </a:spcAft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B37B294-6F01-986D-E8E5-119AE9A8F2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197362" y="2590800"/>
            <a:ext cx="3522849" cy="3718557"/>
          </a:xfrm>
        </p:spPr>
        <p:txBody>
          <a:bodyPr anchor="t">
            <a:normAutofit/>
          </a:bodyPr>
          <a:lstStyle>
            <a:lvl1pPr marL="285750" indent="-285750">
              <a:lnSpc>
                <a:spcPct val="125000"/>
              </a:lnSpc>
              <a:spcAft>
                <a:spcPts val="600"/>
              </a:spcAft>
              <a:buFont typeface="Wingdings" panose="05000000000000000000" pitchFamily="2" charset="2"/>
              <a:buChar char="§"/>
              <a:defRPr sz="1800" b="0"/>
            </a:lvl1pPr>
            <a:lvl2pPr>
              <a:lnSpc>
                <a:spcPct val="125000"/>
              </a:lnSpc>
              <a:spcAft>
                <a:spcPts val="600"/>
              </a:spcAft>
              <a:defRPr sz="1800"/>
            </a:lvl2pPr>
            <a:lvl3pPr>
              <a:lnSpc>
                <a:spcPct val="125000"/>
              </a:lnSpc>
              <a:spcAft>
                <a:spcPts val="600"/>
              </a:spcAft>
              <a:defRPr sz="1800"/>
            </a:lvl3pPr>
            <a:lvl4pPr>
              <a:lnSpc>
                <a:spcPct val="125000"/>
              </a:lnSpc>
              <a:spcAft>
                <a:spcPts val="600"/>
              </a:spcAft>
              <a:defRPr sz="1800"/>
            </a:lvl4pPr>
            <a:lvl5pPr>
              <a:lnSpc>
                <a:spcPct val="125000"/>
              </a:lnSpc>
              <a:spcAft>
                <a:spcPts val="600"/>
              </a:spcAft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278DD10-67BC-4E87-A788-A45C6093F5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962423"/>
            <a:ext cx="1006766" cy="1216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6769F5-486B-4B48-A543-2C70359DF6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B47BB165-F380-48C4-B95B-C09C91893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5371" y="6309360"/>
            <a:ext cx="5049579" cy="457200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F0805E9B-6657-4167-BD79-CAC59C0D8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/>
          <a:lstStyle>
            <a:lvl1pPr>
              <a:defRPr sz="1200" b="0"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0EFA1AD-93FB-148E-CFC6-A6E5D99674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78168" y="6309360"/>
            <a:ext cx="2148840" cy="4572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9/8/20XX</a:t>
            </a:r>
          </a:p>
        </p:txBody>
      </p:sp>
    </p:spTree>
    <p:extLst>
      <p:ext uri="{BB962C8B-B14F-4D97-AF65-F5344CB8AC3E}">
        <p14:creationId xmlns:p14="http://schemas.microsoft.com/office/powerpoint/2010/main" val="16164776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23DC2F0A-1748-49AE-AF72-D6BBB4F8FE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3DF7B1-E0C5-4E09-BB5C-F11EA14D7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66789"/>
            <a:ext cx="6833381" cy="25942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BC678EC-E47C-4AC2-A75A-7022CECD00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34622" y="848455"/>
            <a:ext cx="5102365" cy="2601914"/>
          </a:xfrm>
        </p:spPr>
        <p:txBody>
          <a:bodyPr tIns="182880" anchor="ctr" anchorCtr="0">
            <a:noAutofit/>
          </a:bodyPr>
          <a:lstStyle>
            <a:lvl1pPr>
              <a:lnSpc>
                <a:spcPct val="100000"/>
              </a:lnSpc>
              <a:defRPr sz="32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CLICK TO ADD TITLE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74E69A-5ABD-42DF-A2B0-997A626257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3063" y="920164"/>
            <a:ext cx="1070775" cy="24661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C2B6D0A-4A1F-4B59-B429-AD3FABC74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2B66529-F6B7-4C1C-8291-8139628DF6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48456"/>
            <a:ext cx="6833382" cy="717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72245B9-34B5-4F89-8EA6-C018B9D4FA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58023" y="3442673"/>
            <a:ext cx="5333977" cy="341532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90814BE-76E8-43EC-9616-A1F02F053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396996"/>
            <a:ext cx="1219200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8AAA0A6-9D4B-4AA2-82F0-77E5ECF4B64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386762" y="3928342"/>
            <a:ext cx="4162319" cy="2285000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Aft>
                <a:spcPts val="600"/>
              </a:spcAft>
              <a:buNone/>
              <a:defRPr sz="1800" b="0"/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17" name="Footer Placeholder 12">
            <a:extLst>
              <a:ext uri="{FF2B5EF4-FFF2-40B4-BE49-F238E27FC236}">
                <a16:creationId xmlns:a16="http://schemas.microsoft.com/office/drawing/2014/main" id="{8E3FFD99-95F0-47A4-8642-FB9FECEC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5917" y="6309360"/>
            <a:ext cx="4946592" cy="457200"/>
          </a:xfrm>
        </p:spPr>
        <p:txBody>
          <a:bodyPr/>
          <a:lstStyle>
            <a:lvl1pPr>
              <a:defRPr lang="en-US" sz="12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4727536-E532-4015-A178-0ABB6B09C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339893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Date Placeholder 11">
            <a:extLst>
              <a:ext uri="{FF2B5EF4-FFF2-40B4-BE49-F238E27FC236}">
                <a16:creationId xmlns:a16="http://schemas.microsoft.com/office/drawing/2014/main" id="{22977876-C29D-4D32-9948-303465AEC3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377730" y="6309360"/>
            <a:ext cx="2736329" cy="457200"/>
          </a:xfrm>
        </p:spPr>
        <p:txBody>
          <a:bodyPr/>
          <a:lstStyle/>
          <a:p>
            <a:r>
              <a:rPr lang="en-US" dirty="0"/>
              <a:t>9/8/20XX</a:t>
            </a:r>
          </a:p>
        </p:txBody>
      </p:sp>
      <p:sp>
        <p:nvSpPr>
          <p:cNvPr id="20" name="Slide Number Placeholder 15">
            <a:extLst>
              <a:ext uri="{FF2B5EF4-FFF2-40B4-BE49-F238E27FC236}">
                <a16:creationId xmlns:a16="http://schemas.microsoft.com/office/drawing/2014/main" id="{6A7BC11E-2EF0-4989-9A7E-7AB377DB8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/>
          <a:lstStyle>
            <a:lvl1pPr>
              <a:defRPr sz="1200" b="0"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0557ABF-B75C-BD78-1A04-E483A57A9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67712" y="0"/>
            <a:ext cx="5728216" cy="8455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8385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EA8D8870-8337-4ABD-9EA6-3D5AAB7E4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BAC3B2DB-2CCA-4BD4-8D63-98257049E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25689"/>
            <a:ext cx="12192000" cy="52017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Title 1">
            <a:extLst>
              <a:ext uri="{FF2B5EF4-FFF2-40B4-BE49-F238E27FC236}">
                <a16:creationId xmlns:a16="http://schemas.microsoft.com/office/drawing/2014/main" id="{324DAAC3-FA37-4838-A298-327679F99F8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86629" y="825687"/>
            <a:ext cx="9643772" cy="5201730"/>
          </a:xfrm>
        </p:spPr>
        <p:txBody>
          <a:bodyPr tIns="182880" anchor="ctr" anchorCtr="0">
            <a:noAutofit/>
          </a:bodyPr>
          <a:lstStyle>
            <a:lvl1pPr algn="l">
              <a:lnSpc>
                <a:spcPct val="100000"/>
              </a:lnSpc>
              <a:defRPr sz="4800" cap="all" baseline="0">
                <a:solidFill>
                  <a:schemeClr val="bg1"/>
                </a:solidFill>
              </a:defRPr>
            </a:lvl1pPr>
          </a:lstStyle>
          <a:p>
            <a:r>
              <a:rPr lang="en-US" sz="4400" dirty="0">
                <a:solidFill>
                  <a:schemeClr val="bg1"/>
                </a:solidFill>
              </a:rPr>
              <a:t>CLICK TO ADD TITLE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FB792E4C-AD3B-4E88-8540-E75759746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889696"/>
            <a:ext cx="1070775" cy="50777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6A32632F-9ED1-4328-BBE3-B4E014156A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6512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A124D3C-01E3-4B96-BDF0-54851D173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765851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67A64FF-37A7-4837-8033-CBEA22697E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6" y="896046"/>
            <a:ext cx="1070775" cy="50777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FC0C09F-8990-542B-199E-E6FADE2FE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6" y="0"/>
            <a:ext cx="1070775" cy="8256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F6F60C3-341E-9533-2415-66360A254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5" y="6027421"/>
            <a:ext cx="1070775" cy="8305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7539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84944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BFD12B6-57DE-4B63-A723-500B050FB7DD}"/>
              </a:ext>
            </a:extLst>
          </p:cNvPr>
          <p:cNvSpPr/>
          <p:nvPr/>
        </p:nvSpPr>
        <p:spPr>
          <a:xfrm>
            <a:off x="0" y="4215384"/>
            <a:ext cx="12192000" cy="2642616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316" y="1406284"/>
            <a:ext cx="10593694" cy="2597841"/>
          </a:xfrm>
        </p:spPr>
        <p:txBody>
          <a:bodyPr anchor="b">
            <a:normAutofit/>
          </a:bodyPr>
          <a:lstStyle>
            <a:lvl1pPr algn="ctr">
              <a:lnSpc>
                <a:spcPct val="125000"/>
              </a:lnSpc>
              <a:defRPr sz="4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18312" y="4527856"/>
            <a:ext cx="6559018" cy="1570245"/>
          </a:xfrm>
        </p:spPr>
        <p:txBody>
          <a:bodyPr anchor="t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4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1E2E75-4758-4930-8024-39287C962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8B9949-402C-42C2-9A94-16590FC0C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39D83F6-DAF4-4876-AA41-F246EC970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613A19-DDA2-44F6-9ED4-F87771C684B8}"/>
              </a:ext>
            </a:extLst>
          </p:cNvPr>
          <p:cNvSpPr/>
          <p:nvPr/>
        </p:nvSpPr>
        <p:spPr>
          <a:xfrm>
            <a:off x="0" y="4215384"/>
            <a:ext cx="1218895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5343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376670" y="705114"/>
            <a:ext cx="6172412" cy="2403846"/>
          </a:xfrm>
        </p:spPr>
        <p:txBody>
          <a:bodyPr anchor="b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670" y="3749040"/>
            <a:ext cx="6172411" cy="2346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E6B9B5-A5D1-4099-B52B-78F39AB0AFCB}"/>
              </a:ext>
            </a:extLst>
          </p:cNvPr>
          <p:cNvSpPr/>
          <p:nvPr/>
        </p:nvSpPr>
        <p:spPr>
          <a:xfrm rot="10800000">
            <a:off x="4693920" y="3396997"/>
            <a:ext cx="749808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75859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76667" y="658999"/>
            <a:ext cx="6166422" cy="457200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668" y="1116199"/>
            <a:ext cx="6166422" cy="20621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76668" y="3623098"/>
            <a:ext cx="6166421" cy="457200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6670" y="4102370"/>
            <a:ext cx="6166419" cy="206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26B370B-8381-431F-9492-0EA120511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CA89085-2231-4A9C-B23C-B199A9DD26C5}"/>
              </a:ext>
            </a:extLst>
          </p:cNvPr>
          <p:cNvSpPr/>
          <p:nvPr/>
        </p:nvSpPr>
        <p:spPr>
          <a:xfrm rot="10800000">
            <a:off x="4693920" y="3396997"/>
            <a:ext cx="749808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15215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CD215-1C45-48A0-8534-39FFE8A7C95A}" type="datetime1">
              <a:rPr lang="en-US" smtClean="0"/>
              <a:t>2/11/2025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94837D5C-EE88-BE2B-5940-6A8E20CAEE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D6331A-AE6C-3009-DDD4-1671FF7E0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25689"/>
            <a:ext cx="12192000" cy="52017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D7D28B-DE67-0B99-CDEB-A037FFC5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889696"/>
            <a:ext cx="1070775" cy="50777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8B9F3E3-6134-5423-F75E-B36E71A652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6512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B1F677F-A1EC-4CDA-E80E-4B3695465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765851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F1E2C06-C49E-A5AA-07A3-D134EFA3D2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6" y="896046"/>
            <a:ext cx="1070775" cy="50777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2BA39D8-E4F7-CD36-B80A-49D228C0FC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6" y="0"/>
            <a:ext cx="1070775" cy="8256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06F4721-4B2C-0638-8409-054F6738E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5" y="6027421"/>
            <a:ext cx="1070775" cy="8305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8947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CF41D3-C6B9-4E99-9321-87C4E2168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5BC6EB-07B1-46AF-AC33-E998BC6AA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E3A0C1-6562-4819-9E88-4C1378FD5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225541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CA29BA-0143-49FF-8608-DB1623D99537}"/>
              </a:ext>
            </a:extLst>
          </p:cNvPr>
          <p:cNvSpPr/>
          <p:nvPr/>
        </p:nvSpPr>
        <p:spPr>
          <a:xfrm>
            <a:off x="0" y="0"/>
            <a:ext cx="8248592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53015" y="640079"/>
            <a:ext cx="2796066" cy="2551751"/>
          </a:xfrm>
        </p:spPr>
        <p:txBody>
          <a:bodyPr anchor="b">
            <a:normAutofit/>
          </a:bodyPr>
          <a:lstStyle>
            <a:lvl1pPr algn="l">
              <a:lnSpc>
                <a:spcPct val="135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818" y="640078"/>
            <a:ext cx="6969693" cy="5455921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753015" y="3223803"/>
            <a:ext cx="2796066" cy="2872197"/>
          </a:xfrm>
        </p:spPr>
        <p:txBody>
          <a:bodyPr anchor="t">
            <a:normAutofit/>
          </a:bodyPr>
          <a:lstStyle>
            <a:lvl1pPr marL="0" indent="0">
              <a:spcBef>
                <a:spcPts val="1400"/>
              </a:spcBef>
              <a:buNone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10CF18-370D-4E80-AE4C-396FFDFCAE5D}"/>
              </a:ext>
            </a:extLst>
          </p:cNvPr>
          <p:cNvSpPr/>
          <p:nvPr/>
        </p:nvSpPr>
        <p:spPr>
          <a:xfrm rot="5400000">
            <a:off x="485159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C5EBFE9C-5A22-4462-9C51-E00C03F55C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53015" y="6309360"/>
            <a:ext cx="1734207" cy="4572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2EBBFF2E-AA66-4B76-9139-CB000B5A4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8818" y="6309360"/>
            <a:ext cx="6993867" cy="457200"/>
          </a:xfrm>
        </p:spPr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44F64C4-BF20-4F6B-B650-57C71C828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140893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34996" y="640079"/>
            <a:ext cx="2714085" cy="2695903"/>
          </a:xfrm>
        </p:spPr>
        <p:txBody>
          <a:bodyPr anchor="b">
            <a:noAutofit/>
          </a:bodyPr>
          <a:lstStyle>
            <a:lvl1pPr algn="l"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248592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834996" y="3429000"/>
            <a:ext cx="2714085" cy="2508026"/>
          </a:xfrm>
        </p:spPr>
        <p:txBody>
          <a:bodyPr anchor="t">
            <a:normAutofit/>
          </a:bodyPr>
          <a:lstStyle>
            <a:lvl1pPr marL="0" indent="0">
              <a:spcBef>
                <a:spcPts val="1400"/>
              </a:spcBef>
              <a:buNone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949BC8-9ABF-49F6-851C-5DB0B86CA70D}"/>
              </a:ext>
            </a:extLst>
          </p:cNvPr>
          <p:cNvSpPr/>
          <p:nvPr/>
        </p:nvSpPr>
        <p:spPr>
          <a:xfrm rot="5400000">
            <a:off x="485159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E1EE21-E3FA-4D43-B224-C664959637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34997" y="6309360"/>
            <a:ext cx="1645920" cy="457200"/>
          </a:xfrm>
        </p:spPr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2D7F83-8993-4ED4-9F02-663CC0850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3678B7-E511-4CE1-BEE5-89E959B9B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0080" y="6309360"/>
            <a:ext cx="4946592" cy="457200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63196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786F82F-1B47-46ED-8EAE-53EF71E59E9A}"/>
              </a:ext>
            </a:extLst>
          </p:cNvPr>
          <p:cNvSpPr/>
          <p:nvPr/>
        </p:nvSpPr>
        <p:spPr>
          <a:xfrm>
            <a:off x="4718302" y="0"/>
            <a:ext cx="7473698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2918" y="705113"/>
            <a:ext cx="3411973" cy="5197498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76671" y="705113"/>
            <a:ext cx="6172412" cy="5197497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2917" y="6309360"/>
            <a:ext cx="341197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76670" y="6309360"/>
            <a:ext cx="4946592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69202" y="6309360"/>
            <a:ext cx="979879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F1BAF6F-6275-4646-9C59-331B29B9550F}"/>
              </a:ext>
            </a:extLst>
          </p:cNvPr>
          <p:cNvSpPr/>
          <p:nvPr/>
        </p:nvSpPr>
        <p:spPr>
          <a:xfrm rot="5400000">
            <a:off x="1257298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548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704" r:id="rId12"/>
    <p:sldLayoutId id="2147483709" r:id="rId13"/>
    <p:sldLayoutId id="2147483682" r:id="rId14"/>
  </p:sldLayoutIdLst>
  <p:hf sldNum="0" hdr="0" ftr="0" dt="0"/>
  <p:txStyles>
    <p:titleStyle>
      <a:lvl1pPr algn="l" defTabSz="914400" rtl="0" eaLnBrk="1" latinLnBrk="0" hangingPunct="1">
        <a:lnSpc>
          <a:spcPct val="150000"/>
        </a:lnSpc>
        <a:spcBef>
          <a:spcPct val="0"/>
        </a:spcBef>
        <a:buNone/>
        <a:defRPr sz="36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814B6A3-5F3E-4909-8ED5-87FE824922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vert="horz" lIns="109728" tIns="109728" rIns="109728" bIns="91440" rtlCol="0" anchor="ctr">
            <a:normAutofit/>
          </a:bodyPr>
          <a:lstStyle/>
          <a:p>
            <a:pPr algn="ctr"/>
            <a:r>
              <a:rPr lang="en-US"/>
              <a:t>Topic-3</a:t>
            </a:r>
            <a:br>
              <a:rPr lang="en-US"/>
            </a:br>
            <a:r>
              <a:rPr lang="en-US"/>
              <a:t>HTML </a:t>
            </a:r>
            <a:r>
              <a:rPr lang="en-US" dirty="0"/>
              <a:t>Intermediate elements</a:t>
            </a:r>
          </a:p>
        </p:txBody>
      </p:sp>
    </p:spTree>
    <p:extLst>
      <p:ext uri="{BB962C8B-B14F-4D97-AF65-F5344CB8AC3E}">
        <p14:creationId xmlns:p14="http://schemas.microsoft.com/office/powerpoint/2010/main" val="23239072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9C6C7-CBF1-3A1D-8DC1-8E4D15698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B3BF42-FB95-F1A6-C454-47C045043EE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06518" cy="3718557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AutoNum type="alphaLcParenR"/>
            </a:pPr>
            <a:r>
              <a:rPr lang="en-US" sz="2800" b="1" dirty="0"/>
              <a:t>Basic Button</a:t>
            </a:r>
          </a:p>
          <a:p>
            <a:r>
              <a:rPr lang="en-US" sz="2800" dirty="0">
                <a:solidFill>
                  <a:srgbClr val="FF0000"/>
                </a:solidFill>
              </a:rPr>
              <a:t>&lt;button&gt;Click Me&lt;/button&gt;</a:t>
            </a:r>
          </a:p>
          <a:p>
            <a:r>
              <a:rPr lang="en-US" sz="2800" b="1" dirty="0"/>
              <a:t>b) Submit Button (inside a form)</a:t>
            </a:r>
          </a:p>
          <a:p>
            <a:r>
              <a:rPr lang="en-US" sz="2800" dirty="0">
                <a:solidFill>
                  <a:srgbClr val="FF0000"/>
                </a:solidFill>
              </a:rPr>
              <a:t>&lt;input type="submit" value="Submit"&gt;</a:t>
            </a:r>
          </a:p>
          <a:p>
            <a:r>
              <a:rPr lang="en-US" sz="2800" b="1" dirty="0">
                <a:solidFill>
                  <a:schemeClr val="tx1"/>
                </a:solidFill>
              </a:rPr>
              <a:t>c) Reset Button (clears form fields)</a:t>
            </a:r>
          </a:p>
          <a:p>
            <a:r>
              <a:rPr lang="en-US" sz="2800" dirty="0">
                <a:solidFill>
                  <a:srgbClr val="FF0000"/>
                </a:solidFill>
              </a:rPr>
              <a:t>&lt;input type="reset" value="Reset"&gt;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452894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868C9-CE0F-A084-055D-BB2CAD9EC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6. Radio Buttons, Select, and Checkboxes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026DA-6D1A-2160-5FF5-002C3B21819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436077" cy="3718557"/>
          </a:xfrm>
        </p:spPr>
        <p:txBody>
          <a:bodyPr>
            <a:normAutofit fontScale="92500" lnSpcReduction="20000"/>
          </a:bodyPr>
          <a:lstStyle/>
          <a:p>
            <a:r>
              <a:rPr lang="en-US" sz="2800" b="1" dirty="0"/>
              <a:t>a) Radio Buttons: </a:t>
            </a:r>
            <a:r>
              <a:rPr lang="en-US" sz="2800" dirty="0"/>
              <a:t>Allows users to </a:t>
            </a:r>
            <a:r>
              <a:rPr lang="en-US" sz="2800" b="1" dirty="0"/>
              <a:t>select one option</a:t>
            </a:r>
            <a:r>
              <a:rPr lang="en-US" sz="2800" dirty="0"/>
              <a:t> from multiple choices.</a:t>
            </a:r>
          </a:p>
          <a:p>
            <a:r>
              <a:rPr lang="en-US" sz="2800" dirty="0">
                <a:solidFill>
                  <a:srgbClr val="FF0000"/>
                </a:solidFill>
              </a:rPr>
              <a:t>&lt;p&gt;Choose your gender:&lt;/p&gt;</a:t>
            </a:r>
          </a:p>
          <a:p>
            <a:r>
              <a:rPr lang="en-US" sz="2800" dirty="0">
                <a:solidFill>
                  <a:srgbClr val="FF0000"/>
                </a:solidFill>
              </a:rPr>
              <a:t>&lt;input type="radio" name="gender" value="male"&gt; Male</a:t>
            </a:r>
          </a:p>
          <a:p>
            <a:r>
              <a:rPr lang="en-US" sz="2800" dirty="0">
                <a:solidFill>
                  <a:srgbClr val="FF0000"/>
                </a:solidFill>
              </a:rPr>
              <a:t>&lt;input type="radio" name="gender" value="female"&gt; Female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969043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E38BD-DC28-FBB5-CA72-74AAE1CE3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3E3EFE-1375-6F8A-7D95-32D8E9922A7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13710" cy="3718557"/>
          </a:xfrm>
        </p:spPr>
        <p:txBody>
          <a:bodyPr>
            <a:normAutofit fontScale="92500" lnSpcReduction="20000"/>
          </a:bodyPr>
          <a:lstStyle/>
          <a:p>
            <a:r>
              <a:rPr lang="en-US" sz="2400" b="1" dirty="0"/>
              <a:t>b) Dropdown (&lt;select&gt;): </a:t>
            </a:r>
            <a:r>
              <a:rPr lang="en-US" sz="2400" dirty="0"/>
              <a:t>Provides a </a:t>
            </a:r>
            <a:r>
              <a:rPr lang="en-US" sz="2400" b="1" dirty="0"/>
              <a:t>drop-down menu</a:t>
            </a:r>
            <a:r>
              <a:rPr lang="en-US" sz="2400" dirty="0"/>
              <a:t> for selecting an option.</a:t>
            </a:r>
          </a:p>
          <a:p>
            <a:r>
              <a:rPr lang="en-US" sz="2400" dirty="0">
                <a:solidFill>
                  <a:srgbClr val="FF0000"/>
                </a:solidFill>
              </a:rPr>
              <a:t>&lt;label for="cars"&gt;Choose a car:&lt;/label&gt;</a:t>
            </a:r>
          </a:p>
          <a:p>
            <a:r>
              <a:rPr lang="en-US" sz="2400" dirty="0">
                <a:solidFill>
                  <a:srgbClr val="FF0000"/>
                </a:solidFill>
              </a:rPr>
              <a:t>&lt;select id="cars" name="car"&gt;</a:t>
            </a:r>
          </a:p>
          <a:p>
            <a:r>
              <a:rPr lang="en-US" sz="2400" dirty="0">
                <a:solidFill>
                  <a:srgbClr val="FF0000"/>
                </a:solidFill>
              </a:rPr>
              <a:t>    &lt;option value="</a:t>
            </a:r>
            <a:r>
              <a:rPr lang="en-US" sz="2400" dirty="0" err="1">
                <a:solidFill>
                  <a:srgbClr val="FF0000"/>
                </a:solidFill>
              </a:rPr>
              <a:t>toyota</a:t>
            </a:r>
            <a:r>
              <a:rPr lang="en-US" sz="2400" dirty="0">
                <a:solidFill>
                  <a:srgbClr val="FF0000"/>
                </a:solidFill>
              </a:rPr>
              <a:t>"&gt;Toyota&lt;/option&gt;</a:t>
            </a:r>
          </a:p>
          <a:p>
            <a:r>
              <a:rPr lang="en-US" sz="2400" dirty="0">
                <a:solidFill>
                  <a:srgbClr val="FF0000"/>
                </a:solidFill>
              </a:rPr>
              <a:t>    &lt;option value="</a:t>
            </a:r>
            <a:r>
              <a:rPr lang="en-US" sz="2400" dirty="0" err="1">
                <a:solidFill>
                  <a:srgbClr val="FF0000"/>
                </a:solidFill>
              </a:rPr>
              <a:t>honda</a:t>
            </a:r>
            <a:r>
              <a:rPr lang="en-US" sz="2400" dirty="0">
                <a:solidFill>
                  <a:srgbClr val="FF0000"/>
                </a:solidFill>
              </a:rPr>
              <a:t>"&gt;Honda&lt;/option&gt;</a:t>
            </a:r>
          </a:p>
          <a:p>
            <a:r>
              <a:rPr lang="en-US" sz="2400" dirty="0">
                <a:solidFill>
                  <a:srgbClr val="FF0000"/>
                </a:solidFill>
              </a:rPr>
              <a:t>&lt;/select&gt;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100809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56FA4-3F32-EAE8-4635-B68BC51B1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16A185-FA70-95A9-1D7C-18F129C29850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13710" cy="3718557"/>
          </a:xfrm>
        </p:spPr>
        <p:txBody>
          <a:bodyPr>
            <a:normAutofit fontScale="92500" lnSpcReduction="10000"/>
          </a:bodyPr>
          <a:lstStyle/>
          <a:p>
            <a:r>
              <a:rPr lang="en-US" sz="2400" b="1" dirty="0"/>
              <a:t>c) Checkboxes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Allows users to </a:t>
            </a:r>
            <a:r>
              <a:rPr lang="en-US" sz="2400" b="1" dirty="0"/>
              <a:t>select multiple options</a:t>
            </a:r>
            <a:r>
              <a:rPr lang="en-US" sz="2400" dirty="0"/>
              <a:t>.</a:t>
            </a:r>
          </a:p>
          <a:p>
            <a:r>
              <a:rPr lang="en-US" sz="2400" dirty="0">
                <a:solidFill>
                  <a:srgbClr val="FF0000"/>
                </a:solidFill>
              </a:rPr>
              <a:t>&lt;p&gt;Select your hobbies:&lt;/p&gt;</a:t>
            </a:r>
          </a:p>
          <a:p>
            <a:r>
              <a:rPr lang="en-US" sz="2400" dirty="0">
                <a:solidFill>
                  <a:srgbClr val="FF0000"/>
                </a:solidFill>
              </a:rPr>
              <a:t>&lt;input type="checkbox" name="hobby" value="reading"&gt; Reading</a:t>
            </a:r>
          </a:p>
          <a:p>
            <a:r>
              <a:rPr lang="en-US" sz="2400" dirty="0">
                <a:solidFill>
                  <a:srgbClr val="FF0000"/>
                </a:solidFill>
              </a:rPr>
              <a:t>&lt;input type="checkbox" name="hobby" value="traveling"&gt; Traveling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109448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13862-3919-A0C7-7B95-F2AA3D4C7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B16999-33C0-D897-7662-467BB3E6317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06518" cy="3718557"/>
          </a:xfrm>
        </p:spPr>
        <p:txBody>
          <a:bodyPr>
            <a:normAutofit fontScale="92500"/>
          </a:bodyPr>
          <a:lstStyle/>
          <a:p>
            <a:r>
              <a:rPr lang="en-US" sz="6000" b="1" i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US" sz="6000" b="1" i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6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ea</a:t>
            </a:r>
            <a:r>
              <a:rPr lang="en-US" sz="6000" b="1" i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6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en-US" sz="6000" b="1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6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6000" b="1" i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</a:t>
            </a:r>
            <a:r>
              <a:rPr lang="en-US" sz="6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eg</a:t>
            </a:r>
            <a:r>
              <a:rPr lang="en-US" sz="6000" b="1" i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6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en-US" sz="6000" b="1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6000" b="1" i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6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6000" b="1" i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6000" b="1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6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on</a:t>
            </a:r>
            <a:r>
              <a:rPr lang="en-US" sz="6000" b="1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6000" b="1" i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en-US" sz="6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US" sz="6000" b="1" i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6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 page for your Project to include various elements above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769101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64081DB-1923-4878-AB15-AD54F35A1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798203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0DF34-3E4B-F5B1-3B04-E59A42BFC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1. &lt;div&gt; and &lt;span&gt; Elements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01755A-A2FD-277F-39C6-1B0D7D2CA1CD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458937" cy="371855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These are generic </a:t>
            </a:r>
            <a:r>
              <a:rPr lang="en-US" b="1" dirty="0"/>
              <a:t>container elements</a:t>
            </a:r>
            <a:r>
              <a:rPr lang="en-US" dirty="0"/>
              <a:t> used for structuring and styling web content.</a:t>
            </a:r>
          </a:p>
          <a:p>
            <a:pPr marL="342900" indent="-342900">
              <a:buAutoNum type="alphaLcParenR"/>
            </a:pPr>
            <a:r>
              <a:rPr lang="en-US" b="1" dirty="0"/>
              <a:t>The &lt;div&gt; Element</a:t>
            </a:r>
          </a:p>
          <a:p>
            <a:r>
              <a:rPr lang="en-US" dirty="0">
                <a:solidFill>
                  <a:srgbClr val="FF0000"/>
                </a:solidFill>
              </a:rPr>
              <a:t>A block-level container used to group elements for styling or layout purposes.</a:t>
            </a:r>
          </a:p>
          <a:p>
            <a:r>
              <a:rPr lang="en-US" dirty="0">
                <a:solidFill>
                  <a:srgbClr val="FF0000"/>
                </a:solidFill>
              </a:rPr>
              <a:t>&lt;div style="background-color: </a:t>
            </a:r>
            <a:r>
              <a:rPr lang="en-US" dirty="0" err="1">
                <a:solidFill>
                  <a:srgbClr val="FF0000"/>
                </a:solidFill>
              </a:rPr>
              <a:t>lightgray</a:t>
            </a:r>
            <a:r>
              <a:rPr lang="en-US" dirty="0">
                <a:solidFill>
                  <a:srgbClr val="FF0000"/>
                </a:solidFill>
              </a:rPr>
              <a:t>; padding: 10px;"&gt;</a:t>
            </a:r>
          </a:p>
          <a:p>
            <a:r>
              <a:rPr lang="en-US" dirty="0">
                <a:solidFill>
                  <a:srgbClr val="FF0000"/>
                </a:solidFill>
              </a:rPr>
              <a:t>    &lt;h2&gt;Section Title&lt;/h2&gt;</a:t>
            </a:r>
          </a:p>
          <a:p>
            <a:r>
              <a:rPr lang="en-US" dirty="0">
                <a:solidFill>
                  <a:srgbClr val="FF0000"/>
                </a:solidFill>
              </a:rPr>
              <a:t>    &lt;p&gt;This is a paragraph inside a div.&lt;/p&gt;</a:t>
            </a:r>
          </a:p>
          <a:p>
            <a:r>
              <a:rPr lang="en-US" dirty="0">
                <a:solidFill>
                  <a:srgbClr val="FF0000"/>
                </a:solidFill>
              </a:rPr>
              <a:t>&lt;/div&gt;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3532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35257-C633-C71F-8E47-347AEC478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B8BCA5-8B35-8C07-6595-F9DC40F41E9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06518" cy="3718557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The &lt;span&gt; Element</a:t>
            </a:r>
          </a:p>
          <a:p>
            <a:r>
              <a:rPr lang="en-US" sz="3600" dirty="0">
                <a:solidFill>
                  <a:srgbClr val="FF0000"/>
                </a:solidFill>
              </a:rPr>
              <a:t>&lt;p&gt;</a:t>
            </a:r>
            <a:r>
              <a:rPr lang="en-US" sz="3600" dirty="0"/>
              <a:t>This is a &lt;span style="color: red;"&gt;highlighted&lt;/span&gt; word</a:t>
            </a:r>
            <a:r>
              <a:rPr lang="en-US" sz="3600" dirty="0">
                <a:solidFill>
                  <a:srgbClr val="FF0000"/>
                </a:solidFill>
              </a:rPr>
              <a:t>.&lt;/p&gt;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84590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695F5-E3A7-54C2-9852-D1F245BEF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2. HTML Table Elements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C1EFE-7206-6E06-A496-2FAC1373772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13710" cy="3901440"/>
          </a:xfrm>
        </p:spPr>
        <p:txBody>
          <a:bodyPr>
            <a:noAutofit/>
          </a:bodyPr>
          <a:lstStyle/>
          <a:p>
            <a:r>
              <a:rPr lang="en-US" sz="2800" b="1" dirty="0"/>
              <a:t>Table Elements</a:t>
            </a:r>
          </a:p>
          <a:p>
            <a:r>
              <a:rPr lang="en-US" sz="2800" dirty="0"/>
              <a:t>&lt;table&gt; → Defines the table.</a:t>
            </a:r>
          </a:p>
          <a:p>
            <a:r>
              <a:rPr lang="en-US" sz="2800" dirty="0"/>
              <a:t>&lt;tr&gt; → Defines a table row.</a:t>
            </a:r>
          </a:p>
          <a:p>
            <a:r>
              <a:rPr lang="en-US" sz="2800" dirty="0"/>
              <a:t>&lt;</a:t>
            </a:r>
            <a:r>
              <a:rPr lang="en-US" sz="2800" dirty="0" err="1"/>
              <a:t>th</a:t>
            </a:r>
            <a:r>
              <a:rPr lang="en-US" sz="2800" dirty="0"/>
              <a:t>&gt; → Defines a header cell (bold &amp; centered).</a:t>
            </a:r>
          </a:p>
          <a:p>
            <a:r>
              <a:rPr lang="en-US" sz="2800" dirty="0"/>
              <a:t>&lt;td&gt; → Defines a data cell.</a:t>
            </a:r>
          </a:p>
        </p:txBody>
      </p:sp>
    </p:spTree>
    <p:extLst>
      <p:ext uri="{BB962C8B-B14F-4D97-AF65-F5344CB8AC3E}">
        <p14:creationId xmlns:p14="http://schemas.microsoft.com/office/powerpoint/2010/main" val="2583269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0C60C-D89D-D26D-962C-975E4A6C2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3. HTML Form Elements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5FE01F-70F8-3354-2FA0-3C0FE9F24220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298917" cy="3878580"/>
          </a:xfrm>
        </p:spPr>
        <p:txBody>
          <a:bodyPr>
            <a:normAutofit fontScale="85000" lnSpcReduction="20000"/>
          </a:bodyPr>
          <a:lstStyle/>
          <a:p>
            <a:r>
              <a:rPr lang="en-US" sz="3800" dirty="0"/>
              <a:t>Forms allow users to </a:t>
            </a:r>
            <a:r>
              <a:rPr lang="en-US" sz="3800" b="1" dirty="0"/>
              <a:t>input and submit data</a:t>
            </a:r>
            <a:r>
              <a:rPr lang="en-US" sz="2400" dirty="0"/>
              <a:t>.</a:t>
            </a:r>
            <a:endParaRPr lang="en-US" sz="2400" b="1" dirty="0"/>
          </a:p>
          <a:p>
            <a:r>
              <a:rPr lang="en-US" sz="2400" b="1" dirty="0"/>
              <a:t>Basic Form Structure</a:t>
            </a:r>
          </a:p>
          <a:p>
            <a:r>
              <a:rPr lang="en-US" sz="2400" dirty="0"/>
              <a:t>&lt;form action="</a:t>
            </a:r>
            <a:r>
              <a:rPr lang="en-US" sz="2400" dirty="0" err="1"/>
              <a:t>submit.php</a:t>
            </a:r>
            <a:r>
              <a:rPr lang="en-US" sz="2400" dirty="0"/>
              <a:t>" method="POST"&gt;</a:t>
            </a:r>
          </a:p>
          <a:p>
            <a:r>
              <a:rPr lang="en-US" sz="2400" dirty="0"/>
              <a:t>    &lt;label for="name"&gt;Name:&lt;/label&gt;</a:t>
            </a:r>
          </a:p>
          <a:p>
            <a:r>
              <a:rPr lang="en-US" sz="2400" dirty="0"/>
              <a:t>    &lt;input type="text" id="name" name="name"&gt;</a:t>
            </a:r>
          </a:p>
          <a:p>
            <a:r>
              <a:rPr lang="en-US" sz="2400" dirty="0"/>
              <a:t>    &lt;button type="submit"&gt;Submit&lt;/button&gt;</a:t>
            </a:r>
          </a:p>
          <a:p>
            <a:r>
              <a:rPr lang="en-US" sz="2400" dirty="0"/>
              <a:t>&lt;/form&gt;</a:t>
            </a:r>
          </a:p>
        </p:txBody>
      </p:sp>
    </p:spTree>
    <p:extLst>
      <p:ext uri="{BB962C8B-B14F-4D97-AF65-F5344CB8AC3E}">
        <p14:creationId xmlns:p14="http://schemas.microsoft.com/office/powerpoint/2010/main" val="1908101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56830-6748-DD0C-EE82-487E99104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80144E-3214-1C7F-D6A9-39EE84BB3C5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06518" cy="3718557"/>
          </a:xfrm>
        </p:spPr>
        <p:txBody>
          <a:bodyPr>
            <a:normAutofit fontScale="85000" lnSpcReduction="10000"/>
          </a:bodyPr>
          <a:lstStyle/>
          <a:p>
            <a:r>
              <a:rPr lang="en-US" sz="3600" b="1" dirty="0"/>
              <a:t>Important Attributes</a:t>
            </a:r>
          </a:p>
          <a:p>
            <a:r>
              <a:rPr lang="en-US" sz="3600" b="1" dirty="0"/>
              <a:t>action </a:t>
            </a:r>
            <a:r>
              <a:rPr lang="en-US" sz="3600" dirty="0"/>
              <a:t>→ Specifies where to send form data.</a:t>
            </a:r>
          </a:p>
          <a:p>
            <a:r>
              <a:rPr lang="en-US" sz="3600" b="1" dirty="0"/>
              <a:t>method</a:t>
            </a:r>
            <a:r>
              <a:rPr lang="en-US" sz="3600" dirty="0"/>
              <a:t> → Specifies the HTTP method </a:t>
            </a:r>
            <a:r>
              <a:rPr lang="en-US" sz="3600" dirty="0">
                <a:solidFill>
                  <a:srgbClr val="FF0000"/>
                </a:solidFill>
              </a:rPr>
              <a:t>(GET or POST).</a:t>
            </a:r>
          </a:p>
          <a:p>
            <a:r>
              <a:rPr lang="en-US" sz="3600" b="1" dirty="0"/>
              <a:t>name</a:t>
            </a:r>
            <a:r>
              <a:rPr lang="en-US" sz="3600" dirty="0"/>
              <a:t> → Identifies form elements.</a:t>
            </a:r>
          </a:p>
        </p:txBody>
      </p:sp>
    </p:spTree>
    <p:extLst>
      <p:ext uri="{BB962C8B-B14F-4D97-AF65-F5344CB8AC3E}">
        <p14:creationId xmlns:p14="http://schemas.microsoft.com/office/powerpoint/2010/main" val="3119485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FDFF2-846F-B935-DEC5-5F1C86474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4. Common Input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2A23A-6A54-83FC-B1DF-B861B88907D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321777" cy="3718557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AutoNum type="alphaLcParenR"/>
            </a:pPr>
            <a:r>
              <a:rPr lang="en-US" sz="2400" b="1" dirty="0"/>
              <a:t>Text Input</a:t>
            </a:r>
          </a:p>
          <a:p>
            <a:r>
              <a:rPr lang="en-US" sz="2400" dirty="0">
                <a:solidFill>
                  <a:srgbClr val="FF0000"/>
                </a:solidFill>
              </a:rPr>
              <a:t>&lt;input type="text" name="username" placeholder="Enter your name"&gt;</a:t>
            </a:r>
          </a:p>
          <a:p>
            <a:r>
              <a:rPr lang="en-US" sz="2400" b="1" dirty="0"/>
              <a:t>b) Password Input</a:t>
            </a:r>
            <a:endParaRPr lang="en-US" sz="2400" b="1" dirty="0">
              <a:solidFill>
                <a:srgbClr val="FF0000"/>
              </a:solidFill>
            </a:endParaRPr>
          </a:p>
          <a:p>
            <a:r>
              <a:rPr lang="en-US" sz="2400" dirty="0">
                <a:solidFill>
                  <a:srgbClr val="FF0000"/>
                </a:solidFill>
              </a:rPr>
              <a:t>&lt;input type="password" name="password"&gt;</a:t>
            </a:r>
          </a:p>
          <a:p>
            <a:r>
              <a:rPr lang="en-US" sz="2400" b="1" dirty="0"/>
              <a:t>c) Email Input</a:t>
            </a:r>
            <a:endParaRPr lang="en-US" sz="2400" b="1" dirty="0">
              <a:solidFill>
                <a:srgbClr val="FF0000"/>
              </a:solidFill>
            </a:endParaRPr>
          </a:p>
          <a:p>
            <a:r>
              <a:rPr lang="en-US" sz="2400" dirty="0">
                <a:solidFill>
                  <a:srgbClr val="FF0000"/>
                </a:solidFill>
              </a:rPr>
              <a:t>&lt;input type="email" name="email"&gt;</a:t>
            </a:r>
          </a:p>
          <a:p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650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633CC-1D08-3E92-1888-2C6772E6E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811EAF-6DE2-3D4B-7D92-004AA9611D1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06518" cy="3718557"/>
          </a:xfrm>
        </p:spPr>
        <p:txBody>
          <a:bodyPr>
            <a:normAutofit fontScale="92500" lnSpcReduction="20000"/>
          </a:bodyPr>
          <a:lstStyle/>
          <a:p>
            <a:r>
              <a:rPr lang="en-US" sz="3600" b="1" dirty="0"/>
              <a:t>d) Number Input</a:t>
            </a:r>
          </a:p>
          <a:p>
            <a:r>
              <a:rPr lang="en-US" sz="3600" dirty="0">
                <a:solidFill>
                  <a:srgbClr val="FF0000"/>
                </a:solidFill>
              </a:rPr>
              <a:t>&lt;input type="number" name="age" min="1" max="100"&gt;</a:t>
            </a:r>
          </a:p>
          <a:p>
            <a:r>
              <a:rPr lang="en-US" sz="3600" b="1" dirty="0"/>
              <a:t>e) Date Input</a:t>
            </a:r>
          </a:p>
          <a:p>
            <a:r>
              <a:rPr lang="en-US" sz="3600" dirty="0">
                <a:solidFill>
                  <a:srgbClr val="FF0000"/>
                </a:solidFill>
              </a:rPr>
              <a:t>&lt;input type="date" name="dob"&gt;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564914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4EF9B9-57CB-ED47-FFF5-F35FECEAA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dirty="0"/>
              <a:t>5. HTML Buttons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5C6834-89B6-A97F-DB9A-574F95F124FA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344637" cy="3718557"/>
          </a:xfrm>
        </p:spPr>
        <p:txBody>
          <a:bodyPr>
            <a:normAutofit/>
          </a:bodyPr>
          <a:lstStyle/>
          <a:p>
            <a:r>
              <a:rPr lang="en-US" sz="6000" dirty="0"/>
              <a:t>Buttons allow users to </a:t>
            </a:r>
            <a:r>
              <a:rPr lang="en-US" sz="6000" b="1" dirty="0"/>
              <a:t>submit forms</a:t>
            </a:r>
            <a:r>
              <a:rPr lang="en-US" sz="6000" dirty="0"/>
              <a:t> or trigger actions.</a:t>
            </a:r>
          </a:p>
        </p:txBody>
      </p:sp>
    </p:spTree>
    <p:extLst>
      <p:ext uri="{BB962C8B-B14F-4D97-AF65-F5344CB8AC3E}">
        <p14:creationId xmlns:p14="http://schemas.microsoft.com/office/powerpoint/2010/main" val="1609058454"/>
      </p:ext>
    </p:extLst>
  </p:cSld>
  <p:clrMapOvr>
    <a:masterClrMapping/>
  </p:clrMapOvr>
</p:sld>
</file>

<file path=ppt/theme/theme1.xml><?xml version="1.0" encoding="utf-8"?>
<a:theme xmlns:a="http://schemas.openxmlformats.org/drawingml/2006/main" name="ShojiVTI">
  <a:themeElements>
    <a:clrScheme name="Shoji">
      <a:dk1>
        <a:sysClr val="windowText" lastClr="000000"/>
      </a:dk1>
      <a:lt1>
        <a:sysClr val="window" lastClr="FFFFFF"/>
      </a:lt1>
      <a:dk2>
        <a:srgbClr val="595460"/>
      </a:dk2>
      <a:lt2>
        <a:srgbClr val="EBEDEB"/>
      </a:lt2>
      <a:accent1>
        <a:srgbClr val="97A7B8"/>
      </a:accent1>
      <a:accent2>
        <a:srgbClr val="A5B592"/>
      </a:accent2>
      <a:accent3>
        <a:srgbClr val="CED228"/>
      </a:accent3>
      <a:accent4>
        <a:srgbClr val="D1C499"/>
      </a:accent4>
      <a:accent5>
        <a:srgbClr val="BDB3B6"/>
      </a:accent5>
      <a:accent6>
        <a:srgbClr val="C5A98D"/>
      </a:accent6>
      <a:hlink>
        <a:srgbClr val="CC9900"/>
      </a:hlink>
      <a:folHlink>
        <a:srgbClr val="96A9A9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ojiVTI" id="{00D0DDEB-E771-48E5-9E96-0647434F08B1}" vid="{9D22D596-7FD0-4F89-958C-AD79A094911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F36CB81-A037-44A8-88EB-C0C0F17FD4B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7FF477C-132F-44F8-8C56-EBFF95FAF97B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2C1AA24C-4CA6-40FF-8947-DA1F6F4745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Shoji design</Template>
  <TotalTime>206</TotalTime>
  <Words>595</Words>
  <Application>Microsoft Office PowerPoint</Application>
  <PresentationFormat>Widescreen</PresentationFormat>
  <Paragraphs>69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Meiryo</vt:lpstr>
      <vt:lpstr>Arial</vt:lpstr>
      <vt:lpstr>Calibri</vt:lpstr>
      <vt:lpstr>Corbel</vt:lpstr>
      <vt:lpstr>Times New Roman</vt:lpstr>
      <vt:lpstr>Wingdings</vt:lpstr>
      <vt:lpstr>ShojiVTI</vt:lpstr>
      <vt:lpstr>Topic-3 HTML Intermediate elements</vt:lpstr>
      <vt:lpstr>1. &lt;div&gt; and &lt;span&gt; Elements</vt:lpstr>
      <vt:lpstr>PowerPoint Presentation</vt:lpstr>
      <vt:lpstr>2. HTML Table Elements</vt:lpstr>
      <vt:lpstr>3. HTML Form Elements</vt:lpstr>
      <vt:lpstr>PowerPoint Presentation</vt:lpstr>
      <vt:lpstr>4. Common Input Types</vt:lpstr>
      <vt:lpstr>PowerPoint Presentation</vt:lpstr>
      <vt:lpstr>5. HTML Buttons</vt:lpstr>
      <vt:lpstr>PowerPoint Presentation</vt:lpstr>
      <vt:lpstr>6. Radio Buttons, Select, and Checkboxes</vt:lpstr>
      <vt:lpstr>PowerPoint Presentation</vt:lpstr>
      <vt:lpstr>PowerPoint Presentation</vt:lpstr>
      <vt:lpstr>ACTIVITY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Benedict Solvent</dc:creator>
  <cp:lastModifiedBy>Benedict Solvent</cp:lastModifiedBy>
  <cp:revision>52</cp:revision>
  <dcterms:created xsi:type="dcterms:W3CDTF">2025-02-02T19:00:56Z</dcterms:created>
  <dcterms:modified xsi:type="dcterms:W3CDTF">2025-02-11T14:00:28Z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