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6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8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41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3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2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7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3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5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4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2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Lancer une Nouvelle Entreprise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b="1" dirty="0">
                <a:solidFill>
                  <a:schemeClr val="tx1"/>
                </a:solidFill>
              </a:rPr>
              <a:t>Cours de français </a:t>
            </a:r>
            <a:r>
              <a:rPr lang="en-US" b="1" dirty="0">
                <a:solidFill>
                  <a:schemeClr val="tx1"/>
                </a:solidFill>
              </a:rPr>
              <a:t>BIB @ FBF 2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Milburga</a:t>
            </a:r>
            <a:r>
              <a:rPr lang="en-US" b="1" dirty="0">
                <a:solidFill>
                  <a:schemeClr val="tx1"/>
                </a:solidFill>
              </a:rPr>
              <a:t> et Marjorie Christine</a:t>
            </a:r>
          </a:p>
          <a:p>
            <a:r>
              <a:rPr lang="en-US" b="1" dirty="0">
                <a:solidFill>
                  <a:schemeClr val="tx1"/>
                </a:solidFill>
              </a:rPr>
              <a:t>10/2/2025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EA9B-93E2-AF38-9241-C3628155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Suite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3018-60C1-7731-44C3-38EA02D13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b="1" dirty="0"/>
              <a:t>5</a:t>
            </a:r>
            <a:r>
              <a:rPr lang="fr-FR" sz="7200" b="1" dirty="0"/>
              <a:t>. Un magasin de technologie</a:t>
            </a:r>
          </a:p>
          <a:p>
            <a:r>
              <a:rPr lang="fr-FR" sz="7200" dirty="0"/>
              <a:t>Produits : téléphones, ordinateurs, accessoires électroniques.</a:t>
            </a:r>
          </a:p>
          <a:p>
            <a:r>
              <a:rPr lang="fr-FR" sz="7200" dirty="0"/>
              <a:t>Exemple : "Nous avons les derniers modèles de smartphones et d’ordinateurs."</a:t>
            </a:r>
          </a:p>
          <a:p>
            <a:endParaRPr lang="fr-FR" sz="7200" dirty="0"/>
          </a:p>
          <a:p>
            <a:pPr marL="0" indent="0">
              <a:buNone/>
            </a:pPr>
            <a:r>
              <a:rPr lang="fr-FR" sz="7200" b="1" dirty="0"/>
              <a:t>6. Une boulangerie-pâtisserie</a:t>
            </a:r>
          </a:p>
          <a:p>
            <a:r>
              <a:rPr lang="fr-FR" sz="7200" dirty="0"/>
              <a:t>Produits : pain, gâteaux, viennoiseries.</a:t>
            </a:r>
          </a:p>
          <a:p>
            <a:r>
              <a:rPr lang="fr-FR" sz="7200" dirty="0"/>
              <a:t>Exemple : "Nous préparons du pain frais tous les jours."</a:t>
            </a:r>
          </a:p>
          <a:p>
            <a:endParaRPr lang="fr-FR" dirty="0"/>
          </a:p>
          <a:p>
            <a:endParaRPr lang="fr-FR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70765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/>
              <a:t>Voici une premi</a:t>
            </a:r>
            <a:r>
              <a:rPr lang="" altLang="en-US" sz="2800" b="1"/>
              <a:t>è</a:t>
            </a:r>
            <a:r>
              <a:rPr lang="en-US" altLang="en-US" sz="2800" b="1"/>
              <a:t>re image pour accompagner la diapositive sur la boulangerie-pâtisserie.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970" y="1689735"/>
            <a:ext cx="603504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665"/>
              <a:t>Boutique de vêtements – Un magasin avec des vêtements bien présentés sur des étag</a:t>
            </a:r>
            <a:r>
              <a:rPr lang="" altLang="en-US" sz="2665"/>
              <a:t>è</a:t>
            </a:r>
            <a:r>
              <a:rPr lang="en-US" altLang="en-US" sz="2665"/>
              <a:t>res et des mannequins</a:t>
            </a:r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498" y="2557463"/>
            <a:ext cx="8504902" cy="3317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110"/>
              <a:t>Restaurant – Une table élégamment dressée avec des plats savoureux.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955" y="2557463"/>
            <a:ext cx="8023121" cy="3317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7761-42F5-F824-79E4-E22ED85F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Associez chaque entreprise à son produit :(1. plats, 2. vêtements, 3. coiffure, 4. billets d’avion, 5. ordinateurs, 6. pain)</a:t>
            </a:r>
            <a:endParaRPr lang="en-UG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FC379-CEDF-1D9F-E481-EBA1E3651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sz="7200" dirty="0"/>
              <a:t>Restaurant → ?</a:t>
            </a:r>
          </a:p>
          <a:p>
            <a:r>
              <a:rPr lang="fr-FR" sz="7200" dirty="0"/>
              <a:t>Boutique de vêtements → ?</a:t>
            </a:r>
          </a:p>
          <a:p>
            <a:r>
              <a:rPr lang="fr-FR" sz="7200" dirty="0"/>
              <a:t>Salon de coiffure → ?</a:t>
            </a:r>
          </a:p>
          <a:p>
            <a:r>
              <a:rPr lang="fr-FR" sz="7200" dirty="0"/>
              <a:t>Agence de voyages → ?</a:t>
            </a:r>
          </a:p>
          <a:p>
            <a:r>
              <a:rPr lang="fr-FR" sz="7200" dirty="0"/>
              <a:t>Magasin de technologie → ?</a:t>
            </a:r>
          </a:p>
          <a:p>
            <a:r>
              <a:rPr lang="fr-FR" sz="7200" dirty="0"/>
              <a:t>Boulangerie-pâtisserie → ?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74349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FD47-9E16-C62B-D037-B671D2AF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Dialogue – Acheter un produit ou un service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9406-3081-72DA-1650-8935734FD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Exemple 1 : Dans un restaurant</a:t>
            </a:r>
          </a:p>
          <a:p>
            <a:r>
              <a:rPr lang="fr-FR" sz="2000" b="1" dirty="0"/>
              <a:t>Client : "Bonjour, je voudrais une pizza margarita et un jus d’orange, s’il vous plaît. "Serveur : </a:t>
            </a:r>
          </a:p>
          <a:p>
            <a:r>
              <a:rPr lang="fr-FR" sz="2000" b="1" dirty="0"/>
              <a:t>Vendeur: "Très bien, ça fera 12 euros."</a:t>
            </a:r>
          </a:p>
          <a:p>
            <a:pPr marL="0" indent="0">
              <a:buNone/>
            </a:pPr>
            <a:r>
              <a:rPr lang="fr-FR" sz="2000" b="1" dirty="0"/>
              <a:t>Exemple 2 : Dans une boutique de vêtements</a:t>
            </a:r>
          </a:p>
          <a:p>
            <a:r>
              <a:rPr lang="fr-FR" sz="2000" b="1" dirty="0"/>
              <a:t>Client : "Avez-vous cette robe en taille M ?« </a:t>
            </a:r>
          </a:p>
          <a:p>
            <a:r>
              <a:rPr lang="fr-FR" sz="2000" b="1" dirty="0"/>
              <a:t>Vendeur : "Oui, elle est disponible en plusieurs couleurs aussi."</a:t>
            </a:r>
          </a:p>
          <a:p>
            <a:r>
              <a:rPr lang="fr-FR" sz="2000" b="1" dirty="0"/>
              <a:t>(Exercice : Compléter un dialogue avec les bons mots.)</a:t>
            </a:r>
          </a:p>
          <a:p>
            <a:endParaRPr lang="en-UG" sz="2000" dirty="0"/>
          </a:p>
        </p:txBody>
      </p:sp>
    </p:spTree>
    <p:extLst>
      <p:ext uri="{BB962C8B-B14F-4D97-AF65-F5344CB8AC3E}">
        <p14:creationId xmlns:p14="http://schemas.microsoft.com/office/powerpoint/2010/main" val="87714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4C86-889E-C007-559A-942E29C4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Présentation d’une entreprise et de ses produits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8E06-658A-4BD5-4142-F81414726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7200" b="1" dirty="0"/>
              <a:t>Exercice : Décrire une entreprise</a:t>
            </a:r>
          </a:p>
          <a:p>
            <a:r>
              <a:rPr lang="fr-FR" sz="7200" b="1" dirty="0"/>
              <a:t>Nom de l’entreprise : __________</a:t>
            </a:r>
          </a:p>
          <a:p>
            <a:r>
              <a:rPr lang="fr-FR" sz="7200" b="1" dirty="0"/>
              <a:t>Type d’entreprise : __________</a:t>
            </a:r>
          </a:p>
          <a:p>
            <a:r>
              <a:rPr lang="fr-FR" sz="7200" b="1" dirty="0"/>
              <a:t>Produits ou services proposés : __________</a:t>
            </a:r>
          </a:p>
          <a:p>
            <a:r>
              <a:rPr lang="fr-FR" sz="7200" b="1" dirty="0"/>
              <a:t>Prix des produits : __________</a:t>
            </a:r>
          </a:p>
          <a:p>
            <a:r>
              <a:rPr lang="fr-FR" sz="7200" b="1" dirty="0"/>
              <a:t>Clientèle cible : __________</a:t>
            </a:r>
          </a:p>
          <a:p>
            <a:r>
              <a:rPr lang="fr-FR" sz="7200" b="1" dirty="0"/>
              <a:t>(Travail en binôme : chaque élève prépare une courte présentation.)</a:t>
            </a:r>
          </a:p>
          <a:p>
            <a:endParaRPr lang="fr-FR" b="1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20783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6FF2-337B-68C9-6C2B-92FCE2CF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et </a:t>
            </a:r>
            <a:r>
              <a:rPr lang="en-US" dirty="0" err="1"/>
              <a:t>révision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4A25-D4B2-45B5-2396-4A2FEDF75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Quels sont les différents types d’entreprises que nous avons vus ?</a:t>
            </a:r>
          </a:p>
          <a:p>
            <a:endParaRPr lang="fr-FR" b="1" dirty="0"/>
          </a:p>
          <a:p>
            <a:r>
              <a:rPr lang="fr-FR" b="1" dirty="0"/>
              <a:t>Donnez un exemple de produit pour chaque entreprise.</a:t>
            </a:r>
          </a:p>
          <a:p>
            <a:endParaRPr lang="fr-FR" b="1" dirty="0"/>
          </a:p>
          <a:p>
            <a:r>
              <a:rPr lang="fr-FR" b="1" dirty="0"/>
              <a:t>Jouons un jeu de rôle : un apprenant est le client, un autre est le vendeur.</a:t>
            </a:r>
          </a:p>
          <a:p>
            <a:endParaRPr lang="fr-FR" b="1" dirty="0"/>
          </a:p>
          <a:p>
            <a:r>
              <a:rPr lang="fr-FR" b="1" dirty="0"/>
              <a:t>Activité finale : Chaque apprenant invente une entreprise et présente ses produits à la classe.</a:t>
            </a:r>
          </a:p>
          <a:p>
            <a:endParaRPr lang="fr-FR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75163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DF5F-06D1-F68A-FC9F-5EAB29FB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100" dirty="0"/>
            </a:br>
            <a:r>
              <a:rPr lang="fr-FR" sz="3100" dirty="0"/>
              <a:t> Parler d’un projet d’entreprise futur</a:t>
            </a:r>
            <a:br>
              <a:rPr lang="fr-FR" sz="3100" dirty="0"/>
            </a:br>
            <a:r>
              <a:rPr lang="fr-FR" sz="3100" dirty="0"/>
              <a:t>Vocabulaire clé :</a:t>
            </a:r>
            <a:br>
              <a:rPr lang="fr-FR" dirty="0"/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F4932-4F33-FAF8-4989-614DBD12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7200" b="1" dirty="0"/>
              <a:t>Entreprise (business)</a:t>
            </a:r>
          </a:p>
          <a:p>
            <a:r>
              <a:rPr lang="fr-FR" sz="7200" b="1" dirty="0"/>
              <a:t>Projet (</a:t>
            </a:r>
            <a:r>
              <a:rPr lang="fr-FR" sz="7200" b="1" dirty="0" err="1"/>
              <a:t>project</a:t>
            </a:r>
            <a:r>
              <a:rPr lang="fr-FR" sz="7200" b="1" dirty="0"/>
              <a:t>)</a:t>
            </a:r>
          </a:p>
          <a:p>
            <a:r>
              <a:rPr lang="fr-FR" sz="7200" b="1" dirty="0"/>
              <a:t>Idée (</a:t>
            </a:r>
            <a:r>
              <a:rPr lang="fr-FR" sz="7200" b="1" dirty="0" err="1"/>
              <a:t>idea</a:t>
            </a:r>
            <a:r>
              <a:rPr lang="fr-FR" sz="7200" b="1" dirty="0"/>
              <a:t>)</a:t>
            </a:r>
          </a:p>
          <a:p>
            <a:r>
              <a:rPr lang="fr-FR" sz="7200" b="1" dirty="0"/>
              <a:t>Investissement (</a:t>
            </a:r>
            <a:r>
              <a:rPr lang="fr-FR" sz="7200" b="1" dirty="0" err="1"/>
              <a:t>investment</a:t>
            </a:r>
            <a:r>
              <a:rPr lang="fr-FR" sz="7200" b="1" dirty="0"/>
              <a:t>)</a:t>
            </a:r>
          </a:p>
          <a:p>
            <a:r>
              <a:rPr lang="fr-FR" sz="7200" b="1" dirty="0"/>
              <a:t>Clients (</a:t>
            </a:r>
            <a:r>
              <a:rPr lang="fr-FR" sz="7200" b="1" dirty="0" err="1"/>
              <a:t>customers</a:t>
            </a:r>
            <a:r>
              <a:rPr lang="fr-FR" sz="7200" b="1" dirty="0"/>
              <a:t>)</a:t>
            </a:r>
          </a:p>
          <a:p>
            <a:r>
              <a:rPr lang="fr-FR" sz="7200" b="1" dirty="0"/>
              <a:t>Produit (</a:t>
            </a:r>
            <a:r>
              <a:rPr lang="fr-FR" sz="7200" b="1" dirty="0" err="1"/>
              <a:t>product</a:t>
            </a:r>
            <a:r>
              <a:rPr lang="fr-FR" sz="7200" b="1" dirty="0"/>
              <a:t>)</a:t>
            </a:r>
          </a:p>
          <a:p>
            <a:r>
              <a:rPr lang="fr-FR" sz="7200" b="1" dirty="0"/>
              <a:t>Service (service)</a:t>
            </a:r>
          </a:p>
          <a:p>
            <a:pPr marL="0" indent="0">
              <a:buNone/>
            </a:pPr>
            <a:r>
              <a:rPr lang="fr-FR" sz="7200" b="1" dirty="0"/>
              <a:t>Exemples de phrases avec le futur simple :</a:t>
            </a:r>
          </a:p>
          <a:p>
            <a:r>
              <a:rPr lang="fr-FR" sz="7200" b="1" dirty="0"/>
              <a:t>"J'ouvrirai une boulangerie dans deux ans."</a:t>
            </a:r>
          </a:p>
          <a:p>
            <a:r>
              <a:rPr lang="fr-FR" sz="7200" b="1" dirty="0"/>
              <a:t>"Mon projet sera de vendre des vêtements en ligne."</a:t>
            </a:r>
          </a:p>
          <a:p>
            <a:r>
              <a:rPr lang="fr-FR" sz="7200" b="1" dirty="0"/>
              <a:t>"Je créerai une petite entreprise de nettoyage."</a:t>
            </a:r>
          </a:p>
          <a:p>
            <a:endParaRPr lang="fr-FR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62312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60EE-237A-E858-7341-227E8549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b="1" dirty="0"/>
              <a:t>Exercice 1 : Complétez les phrases avec le verbe au futur.</a:t>
            </a:r>
            <a:br>
              <a:rPr lang="fr-FR" b="1" dirty="0"/>
            </a:b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33D8-43B8-84B6-3367-458639713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b="1" dirty="0"/>
              <a:t>L'année prochaine, je (ouvrir) __________ une boutique en ligne.</a:t>
            </a:r>
          </a:p>
          <a:p>
            <a:r>
              <a:rPr lang="fr-FR" b="1" dirty="0"/>
              <a:t>Mon entreprise (proposer) __________ des services de livraison rapide.</a:t>
            </a:r>
          </a:p>
          <a:p>
            <a:r>
              <a:rPr lang="fr-FR" b="1" dirty="0"/>
              <a:t>Nous (trouver) __________ des investisseurs pour financer notre projet.</a:t>
            </a:r>
          </a:p>
          <a:p>
            <a:endParaRPr lang="fr-FR" b="1" dirty="0"/>
          </a:p>
          <a:p>
            <a:r>
              <a:rPr lang="fr-FR" b="1" dirty="0"/>
              <a:t>Exercice 2 : Associer les images aux types d'entreprises (restaurant, boutique, agence de voyage, etc.) et créer une phrase au futur pour chaque entreprise.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3891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Objectifs du cours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Apprendre à </a:t>
            </a:r>
            <a:r>
              <a:rPr dirty="0" err="1"/>
              <a:t>parler</a:t>
            </a:r>
            <a:r>
              <a:rPr dirty="0"/>
              <a:t> d'un </a:t>
            </a:r>
            <a:r>
              <a:rPr dirty="0" err="1"/>
              <a:t>projet</a:t>
            </a:r>
            <a:r>
              <a:rPr dirty="0"/>
              <a:t> </a:t>
            </a:r>
            <a:r>
              <a:rPr dirty="0" err="1"/>
              <a:t>d'entreprise</a:t>
            </a:r>
            <a:r>
              <a:rPr dirty="0"/>
              <a:t> </a:t>
            </a:r>
            <a:r>
              <a:rPr dirty="0" err="1"/>
              <a:t>futur</a:t>
            </a:r>
            <a:r>
              <a:rPr dirty="0"/>
              <a:t>.</a:t>
            </a:r>
          </a:p>
          <a:p>
            <a:r>
              <a:rPr dirty="0"/>
              <a:t>- Comprendre les étapes pour </a:t>
            </a:r>
            <a:r>
              <a:rPr dirty="0" err="1"/>
              <a:t>enregistrer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entreprise</a:t>
            </a:r>
            <a:r>
              <a:rPr dirty="0"/>
              <a:t>.</a:t>
            </a:r>
          </a:p>
          <a:p>
            <a:r>
              <a:rPr dirty="0"/>
              <a:t>- </a:t>
            </a:r>
            <a:r>
              <a:rPr dirty="0" err="1"/>
              <a:t>Connaître</a:t>
            </a:r>
            <a:r>
              <a:rPr dirty="0"/>
              <a:t> les démarches pour </a:t>
            </a:r>
            <a:r>
              <a:rPr dirty="0" err="1"/>
              <a:t>ouvrir</a:t>
            </a:r>
            <a:r>
              <a:rPr dirty="0"/>
              <a:t> un </a:t>
            </a:r>
            <a:r>
              <a:rPr dirty="0" err="1"/>
              <a:t>compte</a:t>
            </a:r>
            <a:r>
              <a:rPr dirty="0"/>
              <a:t> </a:t>
            </a:r>
            <a:r>
              <a:rPr dirty="0" err="1"/>
              <a:t>bancaire</a:t>
            </a:r>
            <a:r>
              <a:rPr dirty="0"/>
              <a:t> </a:t>
            </a:r>
            <a:r>
              <a:rPr dirty="0" err="1"/>
              <a:t>professionnel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658A-57D1-FD9E-FD80-9D10C47C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214" y="1336093"/>
            <a:ext cx="9601196" cy="1303867"/>
          </a:xfrm>
          <a:solidFill>
            <a:schemeClr val="accent1"/>
          </a:solidFill>
        </p:spPr>
        <p:txBody>
          <a:bodyPr/>
          <a:lstStyle/>
          <a:p>
            <a:r>
              <a:rPr lang="fr-FR" dirty="0"/>
              <a:t>Activité finale – Jeu de rôle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ABCC-7253-DD94-898F-5851B295212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r>
              <a:rPr lang="fr-FR" dirty="0"/>
              <a:t>Objectif : Pratiquer le futur en parlant de son projet d’entreprise.</a:t>
            </a:r>
          </a:p>
          <a:p>
            <a:r>
              <a:rPr lang="fr-FR" dirty="0"/>
              <a:t>Situation : Un élève joue un futur entrepreneur, l’autre un investisseur ou un banquier.</a:t>
            </a:r>
          </a:p>
          <a:p>
            <a:r>
              <a:rPr lang="fr-FR" dirty="0"/>
              <a:t>Consigne : L’entrepreneur doit expliquer son projet en utilisant des phrases au futur.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Exemple de dialogue :</a:t>
            </a:r>
          </a:p>
          <a:p>
            <a:r>
              <a:rPr lang="fr-FR" dirty="0"/>
              <a:t>Entrepreneur : "J'ouvrirai un restaurant bio l'année prochaine. Il proposera des plats sains et locaux."</a:t>
            </a:r>
          </a:p>
          <a:p>
            <a:r>
              <a:rPr lang="fr-FR" dirty="0"/>
              <a:t>Investisseur : "Comment financerez-vous votre projet ?"</a:t>
            </a:r>
          </a:p>
          <a:p>
            <a:r>
              <a:rPr lang="fr-FR" dirty="0"/>
              <a:t>Entrepreneur : "Je demanderai un prêt à la banque et je chercherai des partenaires."</a:t>
            </a:r>
          </a:p>
          <a:p>
            <a:endParaRPr lang="fr-FR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92938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Parler d’un projet d’entreprise futur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Vocabulaire clé :</a:t>
            </a:r>
          </a:p>
          <a:p>
            <a:r>
              <a:t>- Entreprise, Projet, Idée, Investissement, Clients, Produit, Service</a:t>
            </a:r>
          </a:p>
          <a:p>
            <a:r>
              <a:t>Exemples de phrases :</a:t>
            </a:r>
          </a:p>
          <a:p>
            <a:r>
              <a:t>- "Je veux ouvrir une boulangerie."</a:t>
            </a:r>
          </a:p>
          <a:p>
            <a:r>
              <a:t>- "Mon projet est de vendre des vêtements en ligne."</a:t>
            </a:r>
          </a:p>
          <a:p>
            <a:r>
              <a:t>- "Je vais créer une petite entreprise de nettoyage."</a:t>
            </a:r>
          </a:p>
          <a:p>
            <a:endParaRPr/>
          </a:p>
          <a:p>
            <a:r>
              <a:t>Exercice : Associer les images aux types d'entreprises.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Enregistrer une société auprès du registre des entreprises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t>Pourquoi enregistrer son entreprise ?</a:t>
            </a:r>
          </a:p>
          <a:p>
            <a:r>
              <a:t>- Pour être reconnu légalement.</a:t>
            </a:r>
          </a:p>
          <a:p>
            <a:r>
              <a:t>- Pour payer des impôts correctement.</a:t>
            </a:r>
          </a:p>
          <a:p>
            <a:r>
              <a:t>- Pour obtenir des aides et des prêts.</a:t>
            </a:r>
          </a:p>
          <a:p>
            <a:r>
              <a:t>Les étapes simples :</a:t>
            </a:r>
          </a:p>
          <a:p>
            <a:r>
              <a:t>1. Choisir un nom d'entreprise.</a:t>
            </a:r>
          </a:p>
          <a:p>
            <a:r>
              <a:t>2. Remplir un formulaire d'enregistrement.</a:t>
            </a:r>
          </a:p>
          <a:p>
            <a:r>
              <a:t>3. Payer les frais d'enregistrement.</a:t>
            </a:r>
          </a:p>
          <a:p>
            <a:r>
              <a:t>4. Obtenir un certificat d'immatriculation.</a:t>
            </a:r>
          </a:p>
          <a:p>
            <a:endParaRPr/>
          </a:p>
          <a:p>
            <a:r>
              <a:t>Exercice : Mettre les étapes dans le bon ordre.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Ouvrir un compte pour la nouvelle entreprise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t>Pourquoi ouvrir un compte bancaire professionnel ?</a:t>
            </a:r>
          </a:p>
          <a:p>
            <a:r>
              <a:t>- Séparer l'argent personnel et professionnel.</a:t>
            </a:r>
          </a:p>
          <a:p>
            <a:r>
              <a:t>- Gérer les paiements des clients et fournisseurs.</a:t>
            </a:r>
          </a:p>
          <a:p>
            <a:r>
              <a:t>- Accéder aux services financiers pour entreprises.</a:t>
            </a:r>
          </a:p>
          <a:p>
            <a:endParaRPr/>
          </a:p>
          <a:p>
            <a:r>
              <a:t>Documents nécessaires :</a:t>
            </a:r>
          </a:p>
          <a:p>
            <a:r>
              <a:t>1. Une pièce d'identité</a:t>
            </a:r>
          </a:p>
          <a:p>
            <a:r>
              <a:t>2. Le certificat d'immatriculation de l'entreprise</a:t>
            </a:r>
          </a:p>
          <a:p>
            <a:r>
              <a:t>3. Une adresse professionnelle</a:t>
            </a:r>
          </a:p>
          <a:p>
            <a:endParaRPr/>
          </a:p>
          <a:p>
            <a:r>
              <a:t>Exercice : Compléter un formulaire fictif d’ouverture de compte.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 et révision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Quelles sont les trois étapes principales pour créer une entreprise ?</a:t>
            </a:r>
          </a:p>
          <a:p>
            <a:r>
              <a:t>- Quel document est nécessaire pour ouvrir un compte bancaire ?</a:t>
            </a:r>
          </a:p>
          <a:p>
            <a:r>
              <a:t>- Pourquoi est-il important d'enregistrer son entreprise ?</a:t>
            </a:r>
          </a:p>
          <a:p>
            <a:r>
              <a:t>Exercice final : Jeu de rôle : un élève joue le rôle du banquier et l’autre de l’entrepreneur.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100" dirty="0"/>
            </a:br>
            <a:br>
              <a:rPr lang="fr-FR" sz="3100" dirty="0"/>
            </a:br>
            <a:br>
              <a:rPr lang="fr-FR" sz="3100" dirty="0"/>
            </a:br>
            <a:r>
              <a:rPr lang="fr-FR" sz="3100" dirty="0"/>
              <a:t>Types d’Entreprises et Produits : DIFFÉRENTS TYPES D'ENTREPRISES ET LEURS PRODUITS</a:t>
            </a:r>
            <a:br>
              <a:rPr lang="fr-FR" dirty="0"/>
            </a:b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 Objectifs du cours</a:t>
            </a:r>
          </a:p>
          <a:p>
            <a:r>
              <a:rPr lang="fr-FR" dirty="0"/>
              <a:t>Identifier différents types d’entreprises.</a:t>
            </a:r>
          </a:p>
          <a:p>
            <a:endParaRPr lang="fr-FR" dirty="0"/>
          </a:p>
          <a:p>
            <a:r>
              <a:rPr lang="fr-FR" dirty="0"/>
              <a:t>Apprendre le vocabulaire des produits et services.</a:t>
            </a:r>
          </a:p>
          <a:p>
            <a:endParaRPr lang="fr-FR" dirty="0"/>
          </a:p>
          <a:p>
            <a:r>
              <a:rPr lang="fr-FR" dirty="0"/>
              <a:t>Développer des dialogues sur l’achat et la vente.</a:t>
            </a:r>
          </a:p>
          <a:p>
            <a:endParaRPr lang="fr-FR" dirty="0"/>
          </a:p>
          <a:p>
            <a:r>
              <a:rPr lang="fr-FR" dirty="0"/>
              <a:t>Faire une présentation d’une entreprise et de ses produits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1D15-8E94-F8A7-D410-0F11C647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Types d’entreprises et exemples de produits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30FA-7141-CE95-C963-4F0B47CD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b="1" dirty="0"/>
              <a:t>1</a:t>
            </a:r>
            <a:r>
              <a:rPr lang="fr-FR" sz="8000" b="1" dirty="0"/>
              <a:t>. Un restaurant</a:t>
            </a:r>
          </a:p>
          <a:p>
            <a:r>
              <a:rPr lang="fr-FR" sz="8000" dirty="0"/>
              <a:t>Produits : plats, boissons, desserts.</a:t>
            </a:r>
          </a:p>
          <a:p>
            <a:r>
              <a:rPr lang="fr-FR" sz="8000" dirty="0"/>
              <a:t>Exemple : "Nous proposons des pizzas, des pâtes et des jus frais."</a:t>
            </a:r>
          </a:p>
          <a:p>
            <a:endParaRPr lang="fr-FR" sz="8000" dirty="0"/>
          </a:p>
          <a:p>
            <a:pPr marL="0" indent="0">
              <a:buNone/>
            </a:pPr>
            <a:r>
              <a:rPr lang="fr-FR" sz="8000" b="1" dirty="0"/>
              <a:t>2. Une boutique de vêtements</a:t>
            </a:r>
          </a:p>
          <a:p>
            <a:r>
              <a:rPr lang="fr-FR" sz="8000" dirty="0"/>
              <a:t>Produits : robes, pantalons, vestes, accessoires.</a:t>
            </a:r>
          </a:p>
          <a:p>
            <a:r>
              <a:rPr lang="fr-FR" sz="8000" dirty="0"/>
              <a:t>Exemple : "Nous vendons des vêtements pour hommes, femmes et enfants."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42972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B62B-1A6F-B092-3AE0-A9EA7CED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Suite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E3208-4A23-A379-BB5A-93E38A99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b="1" dirty="0"/>
              <a:t>3. </a:t>
            </a:r>
            <a:r>
              <a:rPr lang="fr-FR" sz="7200" b="1" dirty="0"/>
              <a:t>Un salon de coiffure</a:t>
            </a:r>
          </a:p>
          <a:p>
            <a:r>
              <a:rPr lang="fr-FR" sz="7200" dirty="0"/>
              <a:t>Services : coupe de cheveux, coloration, coiffure de mariage.</a:t>
            </a:r>
          </a:p>
          <a:p>
            <a:r>
              <a:rPr lang="fr-FR" sz="7200" dirty="0"/>
              <a:t>Exemple : "Nous offrons des coupes modernes et des soins capillaires."</a:t>
            </a:r>
          </a:p>
          <a:p>
            <a:endParaRPr lang="fr-FR" sz="7200" dirty="0"/>
          </a:p>
          <a:p>
            <a:pPr marL="0" indent="0">
              <a:buNone/>
            </a:pPr>
            <a:r>
              <a:rPr lang="fr-FR" sz="7200" b="1" dirty="0"/>
              <a:t>4. Une agence de voyages</a:t>
            </a:r>
          </a:p>
          <a:p>
            <a:r>
              <a:rPr lang="fr-FR" sz="7200" dirty="0"/>
              <a:t>Produits : billets d’avion, séjours organisés, excursions.</a:t>
            </a:r>
          </a:p>
          <a:p>
            <a:r>
              <a:rPr lang="fr-FR" sz="7200" dirty="0"/>
              <a:t>Exemple : "Nous organisons des voyages en Europe et en Afrique."</a:t>
            </a:r>
          </a:p>
          <a:p>
            <a:endParaRPr lang="fr-FR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883856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</TotalTime>
  <Words>1087</Words>
  <Application>Microsoft Office PowerPoint</Application>
  <PresentationFormat>Widescreen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Lancer une Nouvelle Entreprise</vt:lpstr>
      <vt:lpstr>Objectifs du cours</vt:lpstr>
      <vt:lpstr>Parler d’un projet d’entreprise futur</vt:lpstr>
      <vt:lpstr>Enregistrer une société auprès du registre des entreprises</vt:lpstr>
      <vt:lpstr>Ouvrir un compte pour la nouvelle entreprise</vt:lpstr>
      <vt:lpstr>Conclusion et révision</vt:lpstr>
      <vt:lpstr>   Types d’Entreprises et Produits : DIFFÉRENTS TYPES D'ENTREPRISES ET LEURS PRODUITS  </vt:lpstr>
      <vt:lpstr>Types d’entreprises et exemples de produits</vt:lpstr>
      <vt:lpstr>Suite</vt:lpstr>
      <vt:lpstr>Suite</vt:lpstr>
      <vt:lpstr>Voici une première image pour accompagner la diapositive sur la boulangerie-pâtisserie. </vt:lpstr>
      <vt:lpstr>Boutique de vêtements – Un magasin avec des vêtements bien présentés sur des étagères et des mannequins</vt:lpstr>
      <vt:lpstr>Restaurant – Une table élégamment dressée avec des plats savoureux. </vt:lpstr>
      <vt:lpstr>Associez chaque entreprise à son produit :(1. plats, 2. vêtements, 3. coiffure, 4. billets d’avion, 5. ordinateurs, 6. pain)</vt:lpstr>
      <vt:lpstr>Dialogue – Acheter un produit ou un service</vt:lpstr>
      <vt:lpstr>Présentation d’une entreprise et de ses produits</vt:lpstr>
      <vt:lpstr>Conclusion et révision</vt:lpstr>
      <vt:lpstr>  Parler d’un projet d’entreprise futur Vocabulaire clé : </vt:lpstr>
      <vt:lpstr>Exercice 1 : Complétez les phrases avec le verbe au futur. </vt:lpstr>
      <vt:lpstr>Activité finale – Jeu de rôle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dc:description>generated using python-pptx</dc:description>
  <cp:lastModifiedBy>USER</cp:lastModifiedBy>
  <cp:revision>27</cp:revision>
  <dcterms:created xsi:type="dcterms:W3CDTF">2013-01-27T09:14:00Z</dcterms:created>
  <dcterms:modified xsi:type="dcterms:W3CDTF">2025-02-10T20:19:21Z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ADC362E9574D4628BABF9BD9A55F5B88_13</vt:lpwstr>
  </property>
  <property fmtid="{D5CDD505-2E9C-101B-9397-08002B2CF9AE}" pid="3" name="KSOProductBuildVer">
    <vt:lpwstr>1033-12.2.0.19805</vt:lpwstr>
  </property>
</Properties>
</file>