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8"/>
  </p:notesMasterIdLst>
  <p:sldIdLst>
    <p:sldId id="256" r:id="rId2"/>
    <p:sldId id="258" r:id="rId3"/>
    <p:sldId id="257" r:id="rId4"/>
    <p:sldId id="261" r:id="rId5"/>
    <p:sldId id="262" r:id="rId6"/>
    <p:sldId id="259" r:id="rId7"/>
    <p:sldId id="260" r:id="rId8"/>
    <p:sldId id="263" r:id="rId9"/>
    <p:sldId id="265" r:id="rId10"/>
    <p:sldId id="264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CEDA10-EC20-4D06-96C2-3AFBBC6272BB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4DFC75-76A0-41A4-AFC4-7CA2D852D0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375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4DFC75-76A0-41A4-AFC4-7CA2D852D0B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6802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16884-776E-4E2A-9628-646372B7CF1A}" type="datetime1">
              <a:rPr lang="en-US" smtClean="0"/>
              <a:t>10/25/2023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Video, Affiliate &amp; PPC </a:t>
            </a:r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8C94F1B4-90A3-4547-84E0-0137EC95CB9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7DD8A-68DC-4A40-85D6-6B6E192C7283}" type="datetime1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Video, Affiliate &amp; PPC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4F1B4-90A3-4547-84E0-0137EC95CB9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8BD60-F597-4080-AFAE-EC7AADA07E35}" type="datetime1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Video, Affiliate &amp; PPC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4F1B4-90A3-4547-84E0-0137EC95CB9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93CD7-B7B1-47ED-8028-A5524A6749F7}" type="datetime1">
              <a:rPr lang="en-US" smtClean="0"/>
              <a:t>10/25/2023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r>
              <a:rPr lang="en-US" smtClean="0"/>
              <a:t>Video, Affiliate &amp; PPC </a:t>
            </a:r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8C94F1B4-90A3-4547-84E0-0137EC95CB9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1EFD1-1291-49B1-B49F-5803CF50E1D6}" type="datetime1">
              <a:rPr lang="en-US" smtClean="0"/>
              <a:t>10/25/2023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Video, Affiliate &amp; PPC </a:t>
            </a:r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4F1B4-90A3-4547-84E0-0137EC95CB9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5EDA9-FA72-4FC3-844B-3D0326A5D1F5}" type="datetime1">
              <a:rPr lang="en-US" smtClean="0"/>
              <a:t>10/25/2023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Video, Affiliate &amp; PPC </a:t>
            </a:r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4F1B4-90A3-4547-84E0-0137EC95CB9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F8A23-B7CA-4DC7-AAF5-E9F50405FAE4}" type="datetime1">
              <a:rPr lang="en-US" smtClean="0"/>
              <a:t>10/25/2023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Video, Affiliate &amp; PPC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8C94F1B4-90A3-4547-84E0-0137EC95CB9A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D21DB-C2E7-41D8-96D6-434FDB53453F}" type="datetime1">
              <a:rPr lang="en-US" smtClean="0"/>
              <a:t>10/25/2023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Video, Affiliate &amp; PPC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4F1B4-90A3-4547-84E0-0137EC95CB9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C4F15-8DEE-4CD6-9E13-FBABD8346ACA}" type="datetime1">
              <a:rPr lang="en-US" smtClean="0"/>
              <a:t>10/25/2023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Video, Affiliate &amp; PPC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4F1B4-90A3-4547-84E0-0137EC95CB9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08976-61B8-46BC-A442-7FC9DB3F378A}" type="datetime1">
              <a:rPr lang="en-US" smtClean="0"/>
              <a:t>10/25/2023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Video, Affiliate &amp; PPC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4F1B4-90A3-4547-84E0-0137EC95CB9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7C6A9-962D-468C-A7B9-4A59A99807F3}" type="datetime1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Video, Affiliate &amp; PPC </a:t>
            </a:r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4F1B4-90A3-4547-84E0-0137EC95CB9A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B4A516A-711A-416C-8902-880C7B88B07B}" type="datetime1">
              <a:rPr lang="en-US" smtClean="0"/>
              <a:t>10/25/2023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r>
              <a:rPr lang="en-US" smtClean="0"/>
              <a:t>Video, Affiliate &amp; PPC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C94F1B4-90A3-4547-84E0-0137EC95CB9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085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085184"/>
            <a:ext cx="9144000" cy="1772816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GB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en-GB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GB" dirty="0" smtClean="0">
                <a:solidFill>
                  <a:schemeClr val="accent6">
                    <a:lumMod val="75000"/>
                  </a:schemeClr>
                </a:solidFill>
              </a:rPr>
              <a:t>By </a:t>
            </a:r>
            <a:r>
              <a:rPr lang="en-GB" dirty="0" err="1" smtClean="0">
                <a:solidFill>
                  <a:schemeClr val="accent6">
                    <a:lumMod val="75000"/>
                  </a:schemeClr>
                </a:solidFill>
              </a:rPr>
              <a:t>Mr.</a:t>
            </a:r>
            <a:r>
              <a:rPr lang="en-GB" dirty="0" smtClean="0">
                <a:solidFill>
                  <a:schemeClr val="accent6">
                    <a:lumMod val="75000"/>
                  </a:schemeClr>
                </a:solidFill>
              </a:rPr>
              <a:t> Timothy </a:t>
            </a:r>
            <a:r>
              <a:rPr lang="en-GB" dirty="0" err="1" smtClean="0">
                <a:solidFill>
                  <a:schemeClr val="accent6">
                    <a:lumMod val="75000"/>
                  </a:schemeClr>
                </a:solidFill>
              </a:rPr>
              <a:t>Kimera</a:t>
            </a:r>
            <a:r>
              <a:rPr lang="en-GB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en-GB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GB" dirty="0" smtClean="0">
                <a:solidFill>
                  <a:schemeClr val="accent6">
                    <a:lumMod val="75000"/>
                  </a:schemeClr>
                </a:solidFill>
              </a:rPr>
              <a:t>Marketing &amp; Media Studies (</a:t>
            </a:r>
            <a:r>
              <a:rPr lang="en-GB" dirty="0" err="1" smtClean="0">
                <a:solidFill>
                  <a:schemeClr val="accent6">
                    <a:lumMod val="75000"/>
                  </a:schemeClr>
                </a:solidFill>
              </a:rPr>
              <a:t>Dept</a:t>
            </a:r>
            <a:r>
              <a:rPr lang="en-GB" dirty="0" smtClean="0">
                <a:solidFill>
                  <a:schemeClr val="accent6">
                    <a:lumMod val="75000"/>
                  </a:schemeClr>
                </a:solidFill>
              </a:rPr>
              <a:t>) </a:t>
            </a:r>
            <a:br>
              <a:rPr lang="en-GB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GB" dirty="0" smtClean="0">
                <a:solidFill>
                  <a:schemeClr val="accent6">
                    <a:lumMod val="75000"/>
                  </a:schemeClr>
                </a:solidFill>
              </a:rPr>
              <a:t>tkimera@mubs.ac.ug (0776756298)</a:t>
            </a:r>
          </a:p>
          <a:p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5426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Is Affiliate Marketing Legit in 2023? What You NEED to Know to Start No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4744"/>
            <a:ext cx="9144000" cy="5733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7504" y="98604"/>
            <a:ext cx="9036496" cy="58477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3200" dirty="0" smtClean="0">
                <a:solidFill>
                  <a:schemeClr val="tx2"/>
                </a:solidFill>
                <a:latin typeface="Lucida Fax" pitchFamily="18" charset="0"/>
              </a:rPr>
              <a:t>How Affiliate marketing works?</a:t>
            </a:r>
            <a:endParaRPr lang="en-US" sz="3200" dirty="0">
              <a:solidFill>
                <a:schemeClr val="tx2"/>
              </a:solidFill>
              <a:latin typeface="Lucida Fax" pitchFamily="18" charset="0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98D41-68B0-4F10-B3FD-ED7EC4984BF1}" type="datetime1">
              <a:rPr lang="en-US" smtClean="0"/>
              <a:t>10/25/2023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Video, Affiliate &amp; PPC 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4F1B4-90A3-4547-84E0-0137EC95CB9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8593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04665"/>
            <a:ext cx="8136903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16366-B5E5-4C52-948F-45AAFF0C9B9D}" type="datetime1">
              <a:rPr lang="en-US" smtClean="0"/>
              <a:t>10/25/2023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Video, Affiliate &amp; PPC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4F1B4-90A3-4547-84E0-0137EC95CB9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6665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562074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TYPES OF AFFILIATES / </a:t>
            </a:r>
            <a:r>
              <a:rPr lang="en-US" b="1" dirty="0" smtClean="0"/>
              <a:t>STRATEGIES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683568" y="1268760"/>
            <a:ext cx="2232248" cy="14401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 smtClean="0">
                <a:latin typeface="Lucida Fax" pitchFamily="18" charset="0"/>
              </a:rPr>
              <a:t>Reward sites </a:t>
            </a:r>
            <a:endParaRPr lang="en-US" sz="2400" b="1" dirty="0">
              <a:latin typeface="Lucida Fax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29912" y="3496816"/>
            <a:ext cx="1973063" cy="1440160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000" b="1" dirty="0">
                <a:latin typeface="Lucida Fax" pitchFamily="18" charset="0"/>
              </a:rPr>
              <a:t>Retargeting Affiliates </a:t>
            </a:r>
          </a:p>
          <a:p>
            <a:pPr algn="ctr"/>
            <a:r>
              <a:rPr lang="en-GB" sz="2000" b="1" dirty="0" smtClean="0">
                <a:latin typeface="Lucida Fax" pitchFamily="18" charset="0"/>
              </a:rPr>
              <a:t> </a:t>
            </a:r>
            <a:endParaRPr lang="en-US" sz="2000" b="1" dirty="0">
              <a:latin typeface="Lucida Fax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822208" y="1268784"/>
            <a:ext cx="1973063" cy="144016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800" b="1" dirty="0" smtClean="0">
                <a:latin typeface="Lucida Fax" pitchFamily="18" charset="0"/>
              </a:rPr>
              <a:t>Emails </a:t>
            </a:r>
            <a:endParaRPr lang="en-US" sz="2800" b="1" dirty="0">
              <a:latin typeface="Lucida Fax" pitchFamily="18" charset="0"/>
            </a:endParaRPr>
          </a:p>
          <a:p>
            <a:pPr algn="ctr"/>
            <a:r>
              <a:rPr lang="en-GB" sz="2800" b="1" dirty="0" smtClean="0">
                <a:latin typeface="Lucida Fax" pitchFamily="18" charset="0"/>
              </a:rPr>
              <a:t> </a:t>
            </a:r>
            <a:endParaRPr lang="en-US" sz="2800" b="1" dirty="0">
              <a:latin typeface="Lucida Fax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838208" y="3496816"/>
            <a:ext cx="1973063" cy="1440160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000" b="1" dirty="0" smtClean="0">
                <a:latin typeface="Lucida Fax" pitchFamily="18" charset="0"/>
              </a:rPr>
              <a:t>Comparison websites </a:t>
            </a:r>
            <a:endParaRPr lang="en-US" sz="2000" b="1" dirty="0">
              <a:latin typeface="Lucida Fax" pitchFamily="18" charset="0"/>
            </a:endParaRPr>
          </a:p>
          <a:p>
            <a:pPr algn="ctr"/>
            <a:r>
              <a:rPr lang="en-GB" sz="2000" b="1" dirty="0" smtClean="0">
                <a:latin typeface="Lucida Fax" pitchFamily="18" charset="0"/>
              </a:rPr>
              <a:t> </a:t>
            </a:r>
            <a:endParaRPr lang="en-US" sz="2000" b="1" dirty="0">
              <a:latin typeface="Lucida Fax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561896" y="3496816"/>
            <a:ext cx="1973063" cy="144016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400" b="1" dirty="0">
                <a:latin typeface="Lucida Fax" pitchFamily="18" charset="0"/>
              </a:rPr>
              <a:t>PPC Affiliate </a:t>
            </a:r>
          </a:p>
          <a:p>
            <a:pPr algn="ctr"/>
            <a:r>
              <a:rPr lang="en-GB" sz="2400" b="1" dirty="0" smtClean="0">
                <a:latin typeface="Lucida Fax" pitchFamily="18" charset="0"/>
              </a:rPr>
              <a:t> </a:t>
            </a:r>
            <a:endParaRPr lang="en-US" sz="2400" b="1" dirty="0">
              <a:latin typeface="Lucida Fax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588224" y="1256184"/>
            <a:ext cx="1973063" cy="144016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 b="1" dirty="0">
                <a:latin typeface="Lucida Fax" pitchFamily="18" charset="0"/>
              </a:rPr>
              <a:t>Content sites and blogs</a:t>
            </a:r>
          </a:p>
          <a:p>
            <a:pPr algn="ctr"/>
            <a:r>
              <a:rPr lang="en-GB" sz="2400" b="1" dirty="0" smtClean="0">
                <a:latin typeface="Lucida Fax" pitchFamily="18" charset="0"/>
              </a:rPr>
              <a:t> </a:t>
            </a:r>
            <a:endParaRPr lang="en-US" sz="2400" b="1" dirty="0">
              <a:latin typeface="Lucida Fax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929284" y="5241776"/>
            <a:ext cx="1973063" cy="1440160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latin typeface="Lucida Fax" pitchFamily="18" charset="0"/>
              </a:rPr>
              <a:t>Voucher and deal sites </a:t>
            </a:r>
          </a:p>
          <a:p>
            <a:pPr lvl="0"/>
            <a:endParaRPr lang="en-US" b="1" dirty="0">
              <a:latin typeface="Lucida Fax" pitchFamily="18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5148064" y="5241776"/>
            <a:ext cx="1973063" cy="1440160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400" b="1" dirty="0">
                <a:latin typeface="Lucida Fax" pitchFamily="18" charset="0"/>
              </a:rPr>
              <a:t>Social Affiliates </a:t>
            </a:r>
          </a:p>
          <a:p>
            <a:pPr algn="ctr"/>
            <a:r>
              <a:rPr lang="en-GB" sz="2400" b="1" dirty="0" smtClean="0">
                <a:latin typeface="Lucida Fax" pitchFamily="18" charset="0"/>
              </a:rPr>
              <a:t> </a:t>
            </a:r>
            <a:endParaRPr lang="en-US" sz="2400" b="1" dirty="0">
              <a:latin typeface="Lucida Fax" pitchFamily="18" charset="0"/>
            </a:endParaRPr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EEB1D-1EA2-40AD-BB65-44E7298EB7D6}" type="datetime1">
              <a:rPr lang="en-US" smtClean="0"/>
              <a:t>10/25/2023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Video, Affiliate &amp; PPC </a:t>
            </a:r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4F1B4-90A3-4547-84E0-0137EC95CB9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9254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What Is Pay-Per-Click Advertising And How It Increase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537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5531106"/>
            <a:ext cx="91440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Lucida Fax" pitchFamily="18" charset="0"/>
              </a:rPr>
              <a:t>In the traditional sense, PPC marketing, ‘sponsored listing’ usually found at the top and down the right hand side of search engines, Is an auction-based system that allows businesses to display adverts based on search terms entered by prospective customers.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7B863-285D-4F9D-BD2E-88CA554BAB74}" type="datetime1">
              <a:rPr lang="en-US" smtClean="0"/>
              <a:t>10/25/2023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Video, Affiliate &amp; PPC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4F1B4-90A3-4547-84E0-0137EC95CB9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934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 rotWithShape="1">
          <a:blip r:embed="rId2"/>
          <a:srcRect l="36291" t="37176" r="17050" b="22479"/>
          <a:stretch/>
        </p:blipFill>
        <p:spPr bwMode="auto">
          <a:xfrm>
            <a:off x="107504" y="188640"/>
            <a:ext cx="8640959" cy="64807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A7582-86B2-45CA-9A94-FDA413A9D747}" type="datetime1">
              <a:rPr lang="en-US" smtClean="0"/>
              <a:t>10/25/2023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Video, Affiliate &amp; PPC 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4F1B4-90A3-4547-84E0-0137EC95CB9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946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US" sz="3600" b="1" dirty="0">
                <a:latin typeface="Lucida Fax" pitchFamily="18" charset="0"/>
              </a:rPr>
              <a:t>Google Analytics </a:t>
            </a:r>
            <a:endParaRPr lang="en-US" sz="3600" dirty="0">
              <a:latin typeface="Lucida Fax" pitchFamily="18" charset="0"/>
            </a:endParaRPr>
          </a:p>
        </p:txBody>
      </p:sp>
      <p:pic>
        <p:nvPicPr>
          <p:cNvPr id="4" name="Picture 3"/>
          <p:cNvPicPr/>
          <p:nvPr/>
        </p:nvPicPr>
        <p:blipFill rotWithShape="1">
          <a:blip r:embed="rId2"/>
          <a:srcRect l="17822" t="28530" r="20939" b="9511"/>
          <a:stretch/>
        </p:blipFill>
        <p:spPr bwMode="auto">
          <a:xfrm>
            <a:off x="179512" y="980728"/>
            <a:ext cx="8568951" cy="547260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92831-F48E-440D-ADEC-EE55FBF60DC8}" type="datetime1">
              <a:rPr lang="en-US" smtClean="0"/>
              <a:t>10/25/2023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Video, Affiliate &amp; PPC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4F1B4-90A3-4547-84E0-0137EC95CB9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7901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pPr marL="0" indent="0" algn="ctr">
              <a:buNone/>
            </a:pPr>
            <a:r>
              <a:rPr lang="en-GB" b="1" i="1" dirty="0" smtClean="0">
                <a:latin typeface="Lucida Fax" pitchFamily="18" charset="0"/>
              </a:rPr>
              <a:t>End of presentation </a:t>
            </a:r>
            <a:endParaRPr lang="en-US" b="1" i="1" dirty="0">
              <a:latin typeface="Lucida Fax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01302-07F6-4212-BF77-83A342EB5D4C}" type="datetime1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Video, Affiliate &amp; PPC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4F1B4-90A3-4547-84E0-0137EC95CB9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553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  <a:solidFill>
            <a:schemeClr val="bg2"/>
          </a:solidFill>
        </p:spPr>
        <p:txBody>
          <a:bodyPr/>
          <a:lstStyle/>
          <a:p>
            <a:r>
              <a:rPr lang="en-GB" dirty="0" smtClean="0">
                <a:solidFill>
                  <a:schemeClr val="accent6">
                    <a:lumMod val="75000"/>
                  </a:schemeClr>
                </a:solidFill>
                <a:latin typeface="Britannic Bold" pitchFamily="34" charset="0"/>
              </a:rPr>
              <a:t>Types video Ads</a:t>
            </a:r>
            <a:endParaRPr lang="en-US" dirty="0">
              <a:solidFill>
                <a:schemeClr val="accent6">
                  <a:lumMod val="75000"/>
                </a:schemeClr>
              </a:solidFill>
              <a:latin typeface="Britannic Bold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https</a:t>
            </a:r>
            <a:r>
              <a:rPr lang="en-US" dirty="0"/>
              <a:t>://www.youtube.com/watch?v=4k0oYFQS0f0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55C8D-9EE6-408B-B07B-84D5E1ACA2D7}" type="datetime1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Video, Affiliate &amp; PPC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4F1B4-90A3-4547-84E0-0137EC95CB9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4823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1758815"/>
              </p:ext>
            </p:extLst>
          </p:nvPr>
        </p:nvGraphicFramePr>
        <p:xfrm>
          <a:off x="457200" y="260648"/>
          <a:ext cx="8291264" cy="6192688"/>
        </p:xfrm>
        <a:graphic>
          <a:graphicData uri="http://schemas.openxmlformats.org/drawingml/2006/table">
            <a:tbl>
              <a:tblPr firstRow="1" firstCol="1" bandRow="1">
                <a:tableStyleId>{E8B1032C-EA38-4F05-BA0D-38AFFFC7BED3}</a:tableStyleId>
              </a:tblPr>
              <a:tblGrid>
                <a:gridCol w="2363010"/>
                <a:gridCol w="5928254"/>
              </a:tblGrid>
              <a:tr h="1238541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3600" dirty="0" smtClean="0">
                          <a:effectLst/>
                        </a:rPr>
                        <a:t>Topic </a:t>
                      </a:r>
                      <a:endParaRPr lang="en-US" sz="36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6000"/>
                        </a:lnSpc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en-GB" sz="3600" dirty="0" smtClean="0">
                          <a:effectLst/>
                        </a:rPr>
                        <a:t>Learning Outcomes</a:t>
                      </a:r>
                      <a:endParaRPr lang="en-US" sz="36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954147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G" sz="3600" kern="100" dirty="0">
                          <a:effectLst/>
                        </a:rPr>
                        <a:t>Video Marketing</a:t>
                      </a:r>
                      <a:endParaRPr lang="en-US" sz="3600" dirty="0">
                        <a:effectLst/>
                      </a:endParaRPr>
                    </a:p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G" sz="3600" kern="100" dirty="0">
                          <a:effectLst/>
                        </a:rPr>
                        <a:t> </a:t>
                      </a:r>
                      <a:endParaRPr lang="en-US" sz="36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6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G" sz="3600" kern="100" dirty="0">
                          <a:effectLst/>
                        </a:rPr>
                        <a:t>Video content strategy</a:t>
                      </a:r>
                      <a:endParaRPr lang="en-US" sz="36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06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G" sz="3600" kern="100" dirty="0">
                          <a:effectLst/>
                        </a:rPr>
                        <a:t>Step-by-step video production</a:t>
                      </a:r>
                      <a:endParaRPr lang="en-US" sz="36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06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G" sz="3600" kern="100" dirty="0">
                          <a:effectLst/>
                        </a:rPr>
                        <a:t>Video Promotion</a:t>
                      </a:r>
                      <a:endParaRPr lang="en-US" sz="36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8A12E-C95A-4CDB-8C5E-83D7875AA2D5}" type="datetime1">
              <a:rPr lang="en-US" smtClean="0"/>
              <a:t>10/25/2023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Video, Affiliate &amp; PPC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4F1B4-90A3-4547-84E0-0137EC95CB9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7496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321"/>
          <a:stretch/>
        </p:blipFill>
        <p:spPr bwMode="auto">
          <a:xfrm>
            <a:off x="395536" y="476672"/>
            <a:ext cx="8496944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883DB-E1A3-4B9B-98A1-174C520F672E}" type="datetime1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Video, Affiliate &amp; PPC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4F1B4-90A3-4547-84E0-0137EC95CB9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4159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66"/>
          <a:stretch/>
        </p:blipFill>
        <p:spPr bwMode="auto">
          <a:xfrm>
            <a:off x="0" y="0"/>
            <a:ext cx="9117720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598ED-A0C6-453E-8857-612A241B9B85}" type="datetime1">
              <a:rPr lang="en-US" smtClean="0"/>
              <a:t>10/25/2023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Video, Affiliate &amp; PPC </a:t>
            </a:r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4F1B4-90A3-4547-84E0-0137EC95CB9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6682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4" t="7989" r="8596" b="8555"/>
          <a:stretch/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ACA9B-00E2-4DDC-BD92-E95396438884}" type="datetime1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Video, Affiliate &amp; PPC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4F1B4-90A3-4547-84E0-0137EC95CB9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0229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US" b="1" dirty="0" smtClean="0"/>
              <a:t>TIPS FOR AN EFFECTIVE VIDEO CONTENT STRATEGY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340768"/>
            <a:ext cx="1522512" cy="4713387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pPr marL="0" indent="0">
              <a:buNone/>
            </a:pPr>
            <a:endParaRPr lang="en-GB" dirty="0" smtClean="0">
              <a:solidFill>
                <a:schemeClr val="bg2"/>
              </a:solidFill>
              <a:latin typeface="Britannic Bold" pitchFamily="34" charset="0"/>
            </a:endParaRPr>
          </a:p>
          <a:p>
            <a:pPr marL="0" indent="0">
              <a:buNone/>
            </a:pPr>
            <a:r>
              <a:rPr lang="en-GB" dirty="0" smtClean="0">
                <a:solidFill>
                  <a:schemeClr val="bg2"/>
                </a:solidFill>
                <a:latin typeface="Britannic Bold" pitchFamily="34" charset="0"/>
              </a:rPr>
              <a:t>Work on the video title </a:t>
            </a:r>
            <a:endParaRPr lang="en-US" dirty="0">
              <a:solidFill>
                <a:schemeClr val="bg2"/>
              </a:solidFill>
              <a:latin typeface="Britannic Bold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691680" y="1546304"/>
            <a:ext cx="1666528" cy="471338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GB" sz="2800" dirty="0" smtClean="0">
              <a:solidFill>
                <a:schemeClr val="tx2"/>
              </a:solidFill>
              <a:latin typeface="Britannic Bold" pitchFamily="34" charset="0"/>
            </a:endParaRPr>
          </a:p>
          <a:p>
            <a:pPr marL="0" indent="0">
              <a:buFont typeface="Arial" pitchFamily="34" charset="0"/>
              <a:buNone/>
            </a:pPr>
            <a:endParaRPr lang="en-GB" sz="2800" dirty="0">
              <a:solidFill>
                <a:schemeClr val="tx2"/>
              </a:solidFill>
              <a:latin typeface="Britannic Bold" pitchFamily="34" charset="0"/>
            </a:endParaRPr>
          </a:p>
          <a:p>
            <a:pPr marL="0" indent="0">
              <a:buFont typeface="Arial" pitchFamily="34" charset="0"/>
              <a:buNone/>
            </a:pPr>
            <a:r>
              <a:rPr lang="en-GB" sz="2800" dirty="0" smtClean="0">
                <a:solidFill>
                  <a:schemeClr val="tx2"/>
                </a:solidFill>
                <a:latin typeface="Britannic Bold" pitchFamily="34" charset="0"/>
              </a:rPr>
              <a:t>Use relevant keywords</a:t>
            </a:r>
            <a:endParaRPr lang="en-US" sz="2800" dirty="0">
              <a:solidFill>
                <a:schemeClr val="tx2"/>
              </a:solidFill>
              <a:latin typeface="Britannic Bold" pitchFamily="34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030440" y="1895136"/>
            <a:ext cx="1978392" cy="471338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endParaRPr lang="en-US" dirty="0" smtClean="0">
              <a:solidFill>
                <a:srgbClr val="FF0000"/>
              </a:solidFill>
              <a:latin typeface="Britannic Bold" pitchFamily="34" charset="0"/>
            </a:endParaRPr>
          </a:p>
          <a:p>
            <a:pPr marL="0" lvl="0" indent="0">
              <a:buNone/>
            </a:pPr>
            <a:endParaRPr lang="en-US" dirty="0">
              <a:solidFill>
                <a:srgbClr val="FF0000"/>
              </a:solidFill>
              <a:latin typeface="Britannic Bold" pitchFamily="34" charset="0"/>
            </a:endParaRPr>
          </a:p>
          <a:p>
            <a:pPr marL="0" lvl="0" indent="0">
              <a:buNone/>
            </a:pPr>
            <a:r>
              <a:rPr lang="en-US" dirty="0" smtClean="0">
                <a:solidFill>
                  <a:srgbClr val="FF0000"/>
                </a:solidFill>
                <a:latin typeface="Britannic Bold" pitchFamily="34" charset="0"/>
              </a:rPr>
              <a:t>Use </a:t>
            </a:r>
            <a:r>
              <a:rPr lang="en-US" dirty="0">
                <a:solidFill>
                  <a:srgbClr val="FF0000"/>
                </a:solidFill>
                <a:latin typeface="Britannic Bold" pitchFamily="34" charset="0"/>
              </a:rPr>
              <a:t>a thumbnail image concisely 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349072" y="1704688"/>
            <a:ext cx="1666528" cy="471338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endParaRPr lang="en-US" sz="2800" dirty="0" smtClean="0">
              <a:solidFill>
                <a:schemeClr val="accent3">
                  <a:lumMod val="50000"/>
                </a:schemeClr>
              </a:solidFill>
              <a:latin typeface="Britannic Bold" pitchFamily="34" charset="0"/>
            </a:endParaRPr>
          </a:p>
          <a:p>
            <a:pPr marL="0" lvl="0" indent="0">
              <a:buNone/>
            </a:pPr>
            <a:endParaRPr lang="en-US" sz="2800" dirty="0" smtClean="0">
              <a:solidFill>
                <a:schemeClr val="accent3">
                  <a:lumMod val="50000"/>
                </a:schemeClr>
              </a:solidFill>
              <a:latin typeface="Britannic Bold" pitchFamily="34" charset="0"/>
            </a:endParaRPr>
          </a:p>
          <a:p>
            <a:pPr marL="0" lvl="0" indent="0">
              <a:buNone/>
            </a:pP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  <a:latin typeface="Britannic Bold" pitchFamily="34" charset="0"/>
              </a:rPr>
              <a:t>Write 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Britannic Bold" pitchFamily="34" charset="0"/>
              </a:rPr>
              <a:t>video descriptions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7014504" y="2144613"/>
            <a:ext cx="1738192" cy="47133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endParaRPr lang="en-US" sz="2800" b="1" dirty="0" smtClean="0">
              <a:latin typeface="Britannic Bold" pitchFamily="34" charset="0"/>
            </a:endParaRPr>
          </a:p>
          <a:p>
            <a:pPr marL="0" lvl="0" indent="0">
              <a:buNone/>
            </a:pPr>
            <a:endParaRPr lang="en-US" sz="2800" b="1" dirty="0">
              <a:latin typeface="Britannic Bold" pitchFamily="34" charset="0"/>
            </a:endParaRPr>
          </a:p>
          <a:p>
            <a:pPr marL="0" lvl="0" indent="0">
              <a:buNone/>
            </a:pPr>
            <a:endParaRPr lang="en-US" sz="2800" b="1" dirty="0" smtClean="0">
              <a:latin typeface="Britannic Bold" pitchFamily="34" charset="0"/>
            </a:endParaRPr>
          </a:p>
          <a:p>
            <a:pPr marL="0" lvl="0" indent="0">
              <a:buNone/>
            </a:pPr>
            <a:r>
              <a:rPr lang="en-US" sz="2800" b="1" dirty="0" smtClean="0">
                <a:latin typeface="Britannic Bold" pitchFamily="34" charset="0"/>
              </a:rPr>
              <a:t>Use </a:t>
            </a:r>
            <a:r>
              <a:rPr lang="en-US" sz="2800" b="1" dirty="0">
                <a:latin typeface="Britannic Bold" pitchFamily="34" charset="0"/>
              </a:rPr>
              <a:t>video </a:t>
            </a:r>
            <a:r>
              <a:rPr lang="en-US" sz="2400" b="1" dirty="0" smtClean="0">
                <a:latin typeface="Britannic Bold" pitchFamily="34" charset="0"/>
              </a:rPr>
              <a:t>transcripts</a:t>
            </a:r>
            <a:r>
              <a:rPr lang="en-US" sz="2800" b="1" dirty="0" smtClean="0">
                <a:latin typeface="Britannic Bold" pitchFamily="34" charset="0"/>
              </a:rPr>
              <a:t> </a:t>
            </a:r>
            <a:endParaRPr lang="en-US" sz="2800" dirty="0">
              <a:latin typeface="Britannic Bold" pitchFamily="34" charset="0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10027-C2AB-4044-BA75-35C629CCEF8D}" type="datetime1">
              <a:rPr lang="en-US" smtClean="0"/>
              <a:t>10/25/2023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Video, Affiliate &amp; PPC 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4F1B4-90A3-4547-84E0-0137EC95CB9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8691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  <a:solidFill>
            <a:schemeClr val="bg2"/>
          </a:solidFill>
        </p:spPr>
        <p:txBody>
          <a:bodyPr>
            <a:normAutofit/>
          </a:bodyPr>
          <a:lstStyle/>
          <a:p>
            <a:r>
              <a:rPr lang="en-US" b="1" dirty="0">
                <a:latin typeface="Britannic Bold" pitchFamily="34" charset="0"/>
              </a:rPr>
              <a:t>Conclusion </a:t>
            </a:r>
            <a:endParaRPr lang="en-US" dirty="0">
              <a:latin typeface="Britannic Bold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256584"/>
          </a:xfrm>
          <a:solidFill>
            <a:schemeClr val="bg2">
              <a:lumMod val="90000"/>
            </a:schemeClr>
          </a:solidFill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Video </a:t>
            </a:r>
            <a:r>
              <a:rPr lang="en-US" dirty="0"/>
              <a:t>marketing is the need of the hour and making a video marketing strategy is the way of excelling in it. </a:t>
            </a: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There </a:t>
            </a:r>
            <a:r>
              <a:rPr lang="en-US" dirty="0"/>
              <a:t>are many things involved in making a video strategy - how to produce videos, where to publish them, how to optimize them, what type of videos to publish and how to organize all the video ideas</a:t>
            </a:r>
            <a:r>
              <a:rPr lang="en-US" dirty="0" smtClean="0"/>
              <a:t>.</a:t>
            </a:r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This </a:t>
            </a:r>
            <a:r>
              <a:rPr lang="en-US" dirty="0"/>
              <a:t>piece of content along with the free content calendar template will help you get started immediately.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07549-55A6-4FD3-A485-A8ACE6E83053}" type="datetime1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Video, Affiliate &amp; PPC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4F1B4-90A3-4547-84E0-0137EC95CB9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4496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4149080"/>
            <a:ext cx="9144000" cy="2708920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Lucida Fax" pitchFamily="18" charset="0"/>
              </a:rPr>
              <a:t>The </a:t>
            </a:r>
            <a:r>
              <a:rPr lang="en-US" dirty="0">
                <a:latin typeface="Lucida Fax" pitchFamily="18" charset="0"/>
              </a:rPr>
              <a:t>practice whereby a digital publisher or website promotes an online retailer and earns a commission based on the sales or leads that the advertising generates for that online retailer.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7170" name="Picture 2" descr="Is Affiliate Marketing Worth it in 2023? Find out he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414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77DC5-4399-4F55-91FB-14616F6AD8A6}" type="datetime1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Video, Affiliate &amp; PPC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4F1B4-90A3-4547-84E0-0137EC95CB9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31185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97</TotalTime>
  <Words>350</Words>
  <Application>Microsoft Office PowerPoint</Application>
  <PresentationFormat>On-screen Show (4:3)</PresentationFormat>
  <Paragraphs>101</Paragraphs>
  <Slides>16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Trek</vt:lpstr>
      <vt:lpstr>PowerPoint Presentation</vt:lpstr>
      <vt:lpstr>Types video Ads</vt:lpstr>
      <vt:lpstr>PowerPoint Presentation</vt:lpstr>
      <vt:lpstr>PowerPoint Presentation</vt:lpstr>
      <vt:lpstr>PowerPoint Presentation</vt:lpstr>
      <vt:lpstr>PowerPoint Presentation</vt:lpstr>
      <vt:lpstr>TIPS FOR AN EFFECTIVE VIDEO CONTENT STRATEGY</vt:lpstr>
      <vt:lpstr>Conclusion </vt:lpstr>
      <vt:lpstr>PowerPoint Presentation</vt:lpstr>
      <vt:lpstr>PowerPoint Presentation</vt:lpstr>
      <vt:lpstr>PowerPoint Presentation</vt:lpstr>
      <vt:lpstr>TYPES OF AFFILIATES / STRATEGIES</vt:lpstr>
      <vt:lpstr>PowerPoint Presentation</vt:lpstr>
      <vt:lpstr>PowerPoint Presentation</vt:lpstr>
      <vt:lpstr>Google Analytics 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HP</cp:lastModifiedBy>
  <cp:revision>18</cp:revision>
  <dcterms:created xsi:type="dcterms:W3CDTF">2023-10-23T06:10:32Z</dcterms:created>
  <dcterms:modified xsi:type="dcterms:W3CDTF">2023-10-25T14:02:14Z</dcterms:modified>
</cp:coreProperties>
</file>