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7" r:id="rId4"/>
    <p:sldId id="261" r:id="rId5"/>
    <p:sldId id="262" r:id="rId6"/>
    <p:sldId id="259" r:id="rId7"/>
    <p:sldId id="260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EDA10-EC20-4D06-96C2-3AFBBC6272BB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DFC75-76A0-41A4-AFC4-7CA2D852D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7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FC75-76A0-41A4-AFC4-7CA2D852D0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8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6884-776E-4E2A-9628-646372B7CF1A}" type="datetime1">
              <a:rPr lang="en-US" smtClean="0"/>
              <a:t>10/25/2023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94F1B4-90A3-4547-84E0-0137EC95C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DD8A-68DC-4A40-85D6-6B6E192C7283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BD60-F597-4080-AFAE-EC7AADA07E35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D7-B7B1-47ED-8028-A5524A6749F7}" type="datetime1">
              <a:rPr lang="en-US" smtClean="0"/>
              <a:t>10/25/2023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94F1B4-90A3-4547-84E0-0137EC95C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EFD1-1291-49B1-B49F-5803CF50E1D6}" type="datetime1">
              <a:rPr lang="en-US" smtClean="0"/>
              <a:t>10/25/2023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EDA9-FA72-4FC3-844B-3D0326A5D1F5}" type="datetime1">
              <a:rPr lang="en-US" smtClean="0"/>
              <a:t>10/25/2023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8A23-B7CA-4DC7-AAF5-E9F50405FAE4}" type="datetime1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94F1B4-90A3-4547-84E0-0137EC95CB9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21DB-C2E7-41D8-96D6-434FDB53453F}" type="datetime1">
              <a:rPr lang="en-US" smtClean="0"/>
              <a:t>10/25/2023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4F15-8DEE-4CD6-9E13-FBABD8346ACA}" type="datetime1">
              <a:rPr lang="en-US" smtClean="0"/>
              <a:t>10/25/2023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8976-61B8-46BC-A442-7FC9DB3F378A}" type="datetime1">
              <a:rPr lang="en-US" smtClean="0"/>
              <a:t>10/25/2023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C6A9-962D-468C-A7B9-4A59A99807F3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4A516A-711A-416C-8902-880C7B88B07B}" type="datetime1">
              <a:rPr lang="en-US" smtClean="0"/>
              <a:t>10/25/2023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94F1B4-90A3-4547-84E0-0137EC95CB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85184"/>
            <a:ext cx="9144000" cy="17728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By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Mr.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Timothy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Kimera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Marketing &amp; Media Studies (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Dept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tkimera@mubs.ac.ug (0776756298)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42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s Affiliate Marketing Legit in 2023? What You NEED to Know to Start 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98604"/>
            <a:ext cx="9036496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  <a:latin typeface="Lucida Fax" pitchFamily="18" charset="0"/>
              </a:rPr>
              <a:t>How Affiliate marketing works?</a:t>
            </a:r>
            <a:endParaRPr lang="en-US" sz="3200" dirty="0">
              <a:solidFill>
                <a:schemeClr val="tx2"/>
              </a:solidFill>
              <a:latin typeface="Lucida Fax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8D41-68B0-4F10-B3FD-ED7EC4984BF1}" type="datetime1">
              <a:rPr lang="en-US" smtClean="0"/>
              <a:t>10/25/2023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5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5"/>
            <a:ext cx="813690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6366-B5E5-4C52-948F-45AAFF0C9B9D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Video, Affiliate &amp; PPC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66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TYPES OF AFFILIATES / </a:t>
            </a:r>
            <a:r>
              <a:rPr lang="en-US" b="1" dirty="0" smtClean="0"/>
              <a:t>STRATEGIES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3568" y="1268760"/>
            <a:ext cx="223224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Lucida Fax" pitchFamily="18" charset="0"/>
              </a:rPr>
              <a:t>Reward sites </a:t>
            </a:r>
            <a:endParaRPr lang="en-US" sz="2400" b="1" dirty="0">
              <a:latin typeface="Lucida Fax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9912" y="3496816"/>
            <a:ext cx="1973063" cy="14401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>
                <a:latin typeface="Lucida Fax" pitchFamily="18" charset="0"/>
              </a:rPr>
              <a:t>Retargeting Affiliates </a:t>
            </a:r>
          </a:p>
          <a:p>
            <a:pPr algn="ctr"/>
            <a:r>
              <a:rPr lang="en-GB" sz="2000" b="1" dirty="0" smtClean="0">
                <a:latin typeface="Lucida Fax" pitchFamily="18" charset="0"/>
              </a:rPr>
              <a:t> </a:t>
            </a:r>
            <a:endParaRPr lang="en-US" sz="2000" b="1" dirty="0">
              <a:latin typeface="Lucida Fax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22208" y="1268784"/>
            <a:ext cx="1973063" cy="14401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latin typeface="Lucida Fax" pitchFamily="18" charset="0"/>
              </a:rPr>
              <a:t>Emails </a:t>
            </a:r>
            <a:endParaRPr lang="en-US" sz="2800" b="1" dirty="0">
              <a:latin typeface="Lucida Fax" pitchFamily="18" charset="0"/>
            </a:endParaRPr>
          </a:p>
          <a:p>
            <a:pPr algn="ctr"/>
            <a:r>
              <a:rPr lang="en-GB" sz="2800" b="1" dirty="0" smtClean="0">
                <a:latin typeface="Lucida Fax" pitchFamily="18" charset="0"/>
              </a:rPr>
              <a:t> </a:t>
            </a:r>
            <a:endParaRPr lang="en-US" sz="2800" b="1" dirty="0">
              <a:latin typeface="Lucida Fax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38208" y="3496816"/>
            <a:ext cx="1973063" cy="144016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>
                <a:latin typeface="Lucida Fax" pitchFamily="18" charset="0"/>
              </a:rPr>
              <a:t>Comparison websites </a:t>
            </a:r>
            <a:endParaRPr lang="en-US" sz="2000" b="1" dirty="0">
              <a:latin typeface="Lucida Fax" pitchFamily="18" charset="0"/>
            </a:endParaRPr>
          </a:p>
          <a:p>
            <a:pPr algn="ctr"/>
            <a:r>
              <a:rPr lang="en-GB" sz="2000" b="1" dirty="0" smtClean="0">
                <a:latin typeface="Lucida Fax" pitchFamily="18" charset="0"/>
              </a:rPr>
              <a:t> </a:t>
            </a:r>
            <a:endParaRPr lang="en-US" sz="2000" b="1" dirty="0">
              <a:latin typeface="Lucida Fax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1896" y="3496816"/>
            <a:ext cx="1973063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>
                <a:latin typeface="Lucida Fax" pitchFamily="18" charset="0"/>
              </a:rPr>
              <a:t>PPC Affiliate </a:t>
            </a:r>
          </a:p>
          <a:p>
            <a:pPr algn="ctr"/>
            <a:r>
              <a:rPr lang="en-GB" sz="2400" b="1" dirty="0" smtClean="0">
                <a:latin typeface="Lucida Fax" pitchFamily="18" charset="0"/>
              </a:rPr>
              <a:t> </a:t>
            </a:r>
            <a:endParaRPr lang="en-US" sz="2400" b="1" dirty="0">
              <a:latin typeface="Lucida Fax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88224" y="1256184"/>
            <a:ext cx="1973063" cy="14401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latin typeface="Lucida Fax" pitchFamily="18" charset="0"/>
              </a:rPr>
              <a:t>Content sites and blogs</a:t>
            </a:r>
          </a:p>
          <a:p>
            <a:pPr algn="ctr"/>
            <a:r>
              <a:rPr lang="en-GB" sz="2400" b="1" dirty="0" smtClean="0">
                <a:latin typeface="Lucida Fax" pitchFamily="18" charset="0"/>
              </a:rPr>
              <a:t> </a:t>
            </a:r>
            <a:endParaRPr lang="en-US" sz="2400" b="1" dirty="0">
              <a:latin typeface="Lucida Fax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29284" y="5241776"/>
            <a:ext cx="1973063" cy="14401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Lucida Fax" pitchFamily="18" charset="0"/>
              </a:rPr>
              <a:t>Voucher and deal sites </a:t>
            </a:r>
          </a:p>
          <a:p>
            <a:pPr lvl="0"/>
            <a:endParaRPr lang="en-US" b="1" dirty="0">
              <a:latin typeface="Lucida Fax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48064" y="5241776"/>
            <a:ext cx="1973063" cy="144016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>
                <a:latin typeface="Lucida Fax" pitchFamily="18" charset="0"/>
              </a:rPr>
              <a:t>Social Affiliates </a:t>
            </a:r>
          </a:p>
          <a:p>
            <a:pPr algn="ctr"/>
            <a:r>
              <a:rPr lang="en-GB" sz="2400" b="1" dirty="0" smtClean="0">
                <a:latin typeface="Lucida Fax" pitchFamily="18" charset="0"/>
              </a:rPr>
              <a:t> </a:t>
            </a:r>
            <a:endParaRPr lang="en-US" sz="2400" b="1" dirty="0">
              <a:latin typeface="Lucida Fax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EB1D-1EA2-40AD-BB65-44E7298EB7D6}" type="datetime1">
              <a:rPr lang="en-US" smtClean="0"/>
              <a:t>10/25/2023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25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hat Is Pay-Per-Click Advertising And How It Increa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531106"/>
            <a:ext cx="91440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Fax" pitchFamily="18" charset="0"/>
              </a:rPr>
              <a:t>In the traditional sense, PPC marketing, ‘sponsored listing’ usually found at the top and down the right hand side of search engines, Is an auction-based system that allows businesses to display adverts based on search terms entered by prospective customers.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863-285D-4F9D-BD2E-88CA554BAB74}" type="datetime1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9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6291" t="37176" r="17050" b="22479"/>
          <a:stretch/>
        </p:blipFill>
        <p:spPr bwMode="auto">
          <a:xfrm>
            <a:off x="107504" y="188640"/>
            <a:ext cx="8640959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7582-86B2-45CA-9A94-FDA413A9D747}" type="datetime1">
              <a:rPr lang="en-US" smtClean="0"/>
              <a:t>10/25/2023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4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Lucida Fax" pitchFamily="18" charset="0"/>
              </a:rPr>
              <a:t>Google Analytics </a:t>
            </a:r>
            <a:endParaRPr lang="en-US" sz="3600" dirty="0">
              <a:latin typeface="Lucida Fax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7822" t="28530" r="20939" b="9511"/>
          <a:stretch/>
        </p:blipFill>
        <p:spPr bwMode="auto">
          <a:xfrm>
            <a:off x="179512" y="980728"/>
            <a:ext cx="8568951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2831-F48E-440D-ADEC-EE55FBF60DC8}" type="datetime1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90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i="1" dirty="0" smtClean="0">
                <a:latin typeface="Lucida Fax" pitchFamily="18" charset="0"/>
              </a:rPr>
              <a:t>End of presentation </a:t>
            </a:r>
            <a:endParaRPr lang="en-US" b="1" i="1" dirty="0">
              <a:latin typeface="Lucida Fax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1302-07F6-4212-BF77-83A342EB5D4C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5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2"/>
          </a:solidFill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Britannic Bold" pitchFamily="34" charset="0"/>
              </a:rPr>
              <a:t>Types video Ads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://www.youtube.com/watch?v=4k0oYFQS0f0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5C8D-9EE6-408B-B07B-84D5E1ACA2D7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8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758815"/>
              </p:ext>
            </p:extLst>
          </p:nvPr>
        </p:nvGraphicFramePr>
        <p:xfrm>
          <a:off x="457200" y="260648"/>
          <a:ext cx="8291264" cy="619268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363010"/>
                <a:gridCol w="5928254"/>
              </a:tblGrid>
              <a:tr h="123854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</a:rPr>
                        <a:t>Topic </a:t>
                      </a:r>
                      <a:endParaRPr lang="en-US" sz="3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GB" sz="3600" dirty="0" smtClean="0">
                          <a:effectLst/>
                        </a:rPr>
                        <a:t>Learning Outcomes</a:t>
                      </a:r>
                      <a:endParaRPr lang="en-US" sz="3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541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G" sz="3600" kern="100" dirty="0">
                          <a:effectLst/>
                        </a:rPr>
                        <a:t>Video Marketing</a:t>
                      </a:r>
                      <a:endParaRPr lang="en-US" sz="3600" dirty="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G" sz="3600" kern="1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G" sz="3600" kern="100" dirty="0">
                          <a:effectLst/>
                        </a:rPr>
                        <a:t>Video content strategy</a:t>
                      </a:r>
                      <a:endParaRPr lang="en-US" sz="3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G" sz="3600" kern="100" dirty="0">
                          <a:effectLst/>
                        </a:rPr>
                        <a:t>Step-by-step video production</a:t>
                      </a:r>
                      <a:endParaRPr lang="en-US" sz="3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G" sz="3600" kern="100" dirty="0">
                          <a:effectLst/>
                        </a:rPr>
                        <a:t>Video Promotion</a:t>
                      </a:r>
                      <a:endParaRPr lang="en-US" sz="3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A12E-C95A-4CDB-8C5E-83D7875AA2D5}" type="datetime1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4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1"/>
          <a:stretch/>
        </p:blipFill>
        <p:spPr bwMode="auto">
          <a:xfrm>
            <a:off x="395536" y="476672"/>
            <a:ext cx="849694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83DB-E1A3-4B9B-98A1-174C520F672E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1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6"/>
          <a:stretch/>
        </p:blipFill>
        <p:spPr bwMode="auto">
          <a:xfrm>
            <a:off x="0" y="0"/>
            <a:ext cx="911772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98ED-A0C6-453E-8857-612A241B9B85}" type="datetime1">
              <a:rPr lang="en-US" smtClean="0"/>
              <a:t>10/25/2023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6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t="7989" r="8596" b="8555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CA9B-00E2-4DDC-BD92-E95396438884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2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TIPS FOR AN EFFECTIVE VIDEO CONTENT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1522512" cy="4713387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chemeClr val="bg2"/>
              </a:solidFill>
              <a:latin typeface="Britannic Bold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2"/>
                </a:solidFill>
                <a:latin typeface="Britannic Bold" pitchFamily="34" charset="0"/>
              </a:rPr>
              <a:t>Work on the video title </a:t>
            </a:r>
            <a:endParaRPr lang="en-US" dirty="0">
              <a:solidFill>
                <a:schemeClr val="bg2"/>
              </a:solidFill>
              <a:latin typeface="Britannic Bol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91680" y="1546304"/>
            <a:ext cx="1666528" cy="4713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sz="2800" dirty="0" smtClean="0">
              <a:solidFill>
                <a:schemeClr val="tx2"/>
              </a:solidFill>
              <a:latin typeface="Britannic Bold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GB" sz="2800" dirty="0">
              <a:solidFill>
                <a:schemeClr val="tx2"/>
              </a:solidFill>
              <a:latin typeface="Britannic Bold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800" dirty="0" smtClean="0">
                <a:solidFill>
                  <a:schemeClr val="tx2"/>
                </a:solidFill>
                <a:latin typeface="Britannic Bold" pitchFamily="34" charset="0"/>
              </a:rPr>
              <a:t>Use relevant keywords</a:t>
            </a:r>
            <a:endParaRPr lang="en-US" sz="2800" dirty="0">
              <a:solidFill>
                <a:schemeClr val="tx2"/>
              </a:solidFill>
              <a:latin typeface="Britannic Bold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30440" y="1895136"/>
            <a:ext cx="1978392" cy="471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dirty="0" smtClean="0">
              <a:solidFill>
                <a:srgbClr val="FF0000"/>
              </a:solidFill>
              <a:latin typeface="Britannic Bold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srgbClr val="FF0000"/>
              </a:solidFill>
              <a:latin typeface="Britannic Bold" pitchFamily="34" charset="0"/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Use </a:t>
            </a:r>
            <a:r>
              <a:rPr lang="en-US" dirty="0">
                <a:solidFill>
                  <a:srgbClr val="FF0000"/>
                </a:solidFill>
                <a:latin typeface="Britannic Bold" pitchFamily="34" charset="0"/>
              </a:rPr>
              <a:t>a thumbnail image concisely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49072" y="1704688"/>
            <a:ext cx="1666528" cy="4713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Britannic Bold" pitchFamily="34" charset="0"/>
            </a:endParaRPr>
          </a:p>
          <a:p>
            <a:pPr marL="0" lvl="0" indent="0">
              <a:buNone/>
            </a:pP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Britannic Bold" pitchFamily="34" charset="0"/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ritannic Bold" pitchFamily="34" charset="0"/>
              </a:rPr>
              <a:t>Write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Britannic Bold" pitchFamily="34" charset="0"/>
              </a:rPr>
              <a:t>video descriptions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14504" y="2144613"/>
            <a:ext cx="1738192" cy="471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2800" b="1" dirty="0" smtClean="0">
              <a:latin typeface="Britannic Bold" pitchFamily="34" charset="0"/>
            </a:endParaRPr>
          </a:p>
          <a:p>
            <a:pPr marL="0" lvl="0" indent="0">
              <a:buNone/>
            </a:pPr>
            <a:endParaRPr lang="en-US" sz="2800" b="1" dirty="0">
              <a:latin typeface="Britannic Bold" pitchFamily="34" charset="0"/>
            </a:endParaRPr>
          </a:p>
          <a:p>
            <a:pPr marL="0" lvl="0" indent="0">
              <a:buNone/>
            </a:pPr>
            <a:endParaRPr lang="en-US" sz="2800" b="1" dirty="0" smtClean="0">
              <a:latin typeface="Britannic Bold" pitchFamily="34" charset="0"/>
            </a:endParaRPr>
          </a:p>
          <a:p>
            <a:pPr marL="0" lvl="0" indent="0">
              <a:buNone/>
            </a:pPr>
            <a:r>
              <a:rPr lang="en-US" sz="2800" b="1" dirty="0" smtClean="0">
                <a:latin typeface="Britannic Bold" pitchFamily="34" charset="0"/>
              </a:rPr>
              <a:t>Use </a:t>
            </a:r>
            <a:r>
              <a:rPr lang="en-US" sz="2800" b="1" dirty="0">
                <a:latin typeface="Britannic Bold" pitchFamily="34" charset="0"/>
              </a:rPr>
              <a:t>video </a:t>
            </a:r>
            <a:r>
              <a:rPr lang="en-US" sz="2400" b="1" dirty="0" smtClean="0">
                <a:latin typeface="Britannic Bold" pitchFamily="34" charset="0"/>
              </a:rPr>
              <a:t>transcripts</a:t>
            </a:r>
            <a:r>
              <a:rPr lang="en-US" sz="2800" b="1" dirty="0" smtClean="0">
                <a:latin typeface="Britannic Bold" pitchFamily="34" charset="0"/>
              </a:rPr>
              <a:t> </a:t>
            </a:r>
            <a:endParaRPr lang="en-US" sz="2800" dirty="0">
              <a:latin typeface="Britannic Bold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027-C2AB-4044-BA75-35C629CCEF8D}" type="datetime1">
              <a:rPr lang="en-US" smtClean="0"/>
              <a:t>10/25/2023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6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b="1" dirty="0">
                <a:latin typeface="Britannic Bold" pitchFamily="34" charset="0"/>
              </a:rPr>
              <a:t>Conclusion 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Video </a:t>
            </a:r>
            <a:r>
              <a:rPr lang="en-US" dirty="0"/>
              <a:t>marketing is the need of the hour and making a video marketing strategy is the way of excelling in it.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There </a:t>
            </a:r>
            <a:r>
              <a:rPr lang="en-US" dirty="0"/>
              <a:t>are many things involved in making a video strategy - how to produce videos, where to publish them, how to optimize them, what type of videos to publish and how to organize all the video ideas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This </a:t>
            </a:r>
            <a:r>
              <a:rPr lang="en-US" dirty="0"/>
              <a:t>piece of content along with the free content calendar template will help you get started immediately.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549-55A6-4FD3-A485-A8ACE6E83053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4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49080"/>
            <a:ext cx="9144000" cy="27089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ucida Fax" pitchFamily="18" charset="0"/>
              </a:rPr>
              <a:t>The </a:t>
            </a:r>
            <a:r>
              <a:rPr lang="en-US" dirty="0">
                <a:latin typeface="Lucida Fax" pitchFamily="18" charset="0"/>
              </a:rPr>
              <a:t>practice whereby a digital publisher or website promotes an online retailer and earns a commission based on the sales or leads that the advertising generates for that online retailer.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Is Affiliate Marketing Worth it in 2023? Find out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7DC5-4399-4F55-91FB-14616F6AD8A6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Video, Affiliate &amp; PPC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F1B4-90A3-4547-84E0-0137EC95CB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11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</TotalTime>
  <Words>350</Words>
  <Application>Microsoft Office PowerPoint</Application>
  <PresentationFormat>On-screen Show (4:3)</PresentationFormat>
  <Paragraphs>101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PowerPoint Presentation</vt:lpstr>
      <vt:lpstr>Types video Ads</vt:lpstr>
      <vt:lpstr>PowerPoint Presentation</vt:lpstr>
      <vt:lpstr>PowerPoint Presentation</vt:lpstr>
      <vt:lpstr>PowerPoint Presentation</vt:lpstr>
      <vt:lpstr>PowerPoint Presentation</vt:lpstr>
      <vt:lpstr>TIPS FOR AN EFFECTIVE VIDEO CONTENT STRATEGY</vt:lpstr>
      <vt:lpstr>Conclusion </vt:lpstr>
      <vt:lpstr>PowerPoint Presentation</vt:lpstr>
      <vt:lpstr>PowerPoint Presentation</vt:lpstr>
      <vt:lpstr>PowerPoint Presentation</vt:lpstr>
      <vt:lpstr>TYPES OF AFFILIATES / STRATEGIES</vt:lpstr>
      <vt:lpstr>PowerPoint Presentation</vt:lpstr>
      <vt:lpstr>PowerPoint Presentation</vt:lpstr>
      <vt:lpstr>Google Analytics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18</cp:revision>
  <dcterms:created xsi:type="dcterms:W3CDTF">2023-10-23T06:10:32Z</dcterms:created>
  <dcterms:modified xsi:type="dcterms:W3CDTF">2023-10-25T14:02:14Z</dcterms:modified>
</cp:coreProperties>
</file>