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1" d="100"/>
          <a:sy n="71" d="100"/>
        </p:scale>
        <p:origin x="6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DBC01-7568-45C1-BBF1-0BFFD748FBC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G"/>
          </a:p>
        </p:txBody>
      </p:sp>
      <p:sp>
        <p:nvSpPr>
          <p:cNvPr id="3" name="Subtitle 2">
            <a:extLst>
              <a:ext uri="{FF2B5EF4-FFF2-40B4-BE49-F238E27FC236}">
                <a16:creationId xmlns:a16="http://schemas.microsoft.com/office/drawing/2014/main" id="{3E7D8A34-BE90-4599-8549-AEBA9A86D3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G"/>
          </a:p>
        </p:txBody>
      </p:sp>
      <p:sp>
        <p:nvSpPr>
          <p:cNvPr id="4" name="Date Placeholder 3">
            <a:extLst>
              <a:ext uri="{FF2B5EF4-FFF2-40B4-BE49-F238E27FC236}">
                <a16:creationId xmlns:a16="http://schemas.microsoft.com/office/drawing/2014/main" id="{65735EA5-0CE2-40E3-BBE1-8FC000362AF3}"/>
              </a:ext>
            </a:extLst>
          </p:cNvPr>
          <p:cNvSpPr>
            <a:spLocks noGrp="1"/>
          </p:cNvSpPr>
          <p:nvPr>
            <p:ph type="dt" sz="half" idx="10"/>
          </p:nvPr>
        </p:nvSpPr>
        <p:spPr/>
        <p:txBody>
          <a:bodyPr/>
          <a:lstStyle/>
          <a:p>
            <a:fld id="{3AEDA540-704B-4756-9FD1-5379B7FB1B9B}" type="datetimeFigureOut">
              <a:rPr lang="en-UG" smtClean="0"/>
              <a:t>20/09/2023</a:t>
            </a:fld>
            <a:endParaRPr lang="en-UG"/>
          </a:p>
        </p:txBody>
      </p:sp>
      <p:sp>
        <p:nvSpPr>
          <p:cNvPr id="5" name="Footer Placeholder 4">
            <a:extLst>
              <a:ext uri="{FF2B5EF4-FFF2-40B4-BE49-F238E27FC236}">
                <a16:creationId xmlns:a16="http://schemas.microsoft.com/office/drawing/2014/main" id="{BED14A64-3707-44C0-9923-EBDF9AF9D4DF}"/>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E28791C3-FF4F-44DD-AAFC-EE2D9E6314C8}"/>
              </a:ext>
            </a:extLst>
          </p:cNvPr>
          <p:cNvSpPr>
            <a:spLocks noGrp="1"/>
          </p:cNvSpPr>
          <p:nvPr>
            <p:ph type="sldNum" sz="quarter" idx="12"/>
          </p:nvPr>
        </p:nvSpPr>
        <p:spPr/>
        <p:txBody>
          <a:bodyPr/>
          <a:lstStyle/>
          <a:p>
            <a:fld id="{2EC456FB-7710-49A5-984C-745BEC6AC31A}" type="slidenum">
              <a:rPr lang="en-UG" smtClean="0"/>
              <a:t>‹#›</a:t>
            </a:fld>
            <a:endParaRPr lang="en-UG"/>
          </a:p>
        </p:txBody>
      </p:sp>
    </p:spTree>
    <p:extLst>
      <p:ext uri="{BB962C8B-B14F-4D97-AF65-F5344CB8AC3E}">
        <p14:creationId xmlns:p14="http://schemas.microsoft.com/office/powerpoint/2010/main" val="3777491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4D04E-0DC9-4F3F-9338-78ED744A2C93}"/>
              </a:ext>
            </a:extLst>
          </p:cNvPr>
          <p:cNvSpPr>
            <a:spLocks noGrp="1"/>
          </p:cNvSpPr>
          <p:nvPr>
            <p:ph type="title"/>
          </p:nvPr>
        </p:nvSpPr>
        <p:spPr/>
        <p:txBody>
          <a:bodyPr/>
          <a:lstStyle/>
          <a:p>
            <a:r>
              <a:rPr lang="en-US"/>
              <a:t>Click to edit Master title style</a:t>
            </a:r>
            <a:endParaRPr lang="en-UG"/>
          </a:p>
        </p:txBody>
      </p:sp>
      <p:sp>
        <p:nvSpPr>
          <p:cNvPr id="3" name="Vertical Text Placeholder 2">
            <a:extLst>
              <a:ext uri="{FF2B5EF4-FFF2-40B4-BE49-F238E27FC236}">
                <a16:creationId xmlns:a16="http://schemas.microsoft.com/office/drawing/2014/main" id="{A2657F77-F921-40C8-93A6-CE92B12117C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DE017921-F410-412B-9D83-F2975994FF69}"/>
              </a:ext>
            </a:extLst>
          </p:cNvPr>
          <p:cNvSpPr>
            <a:spLocks noGrp="1"/>
          </p:cNvSpPr>
          <p:nvPr>
            <p:ph type="dt" sz="half" idx="10"/>
          </p:nvPr>
        </p:nvSpPr>
        <p:spPr/>
        <p:txBody>
          <a:bodyPr/>
          <a:lstStyle/>
          <a:p>
            <a:fld id="{3AEDA540-704B-4756-9FD1-5379B7FB1B9B}" type="datetimeFigureOut">
              <a:rPr lang="en-UG" smtClean="0"/>
              <a:t>20/09/2023</a:t>
            </a:fld>
            <a:endParaRPr lang="en-UG"/>
          </a:p>
        </p:txBody>
      </p:sp>
      <p:sp>
        <p:nvSpPr>
          <p:cNvPr id="5" name="Footer Placeholder 4">
            <a:extLst>
              <a:ext uri="{FF2B5EF4-FFF2-40B4-BE49-F238E27FC236}">
                <a16:creationId xmlns:a16="http://schemas.microsoft.com/office/drawing/2014/main" id="{EA2CE708-0746-4C49-8F68-DEB5E94A7167}"/>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9E230380-D82C-4590-885E-8B6C24DA3AA1}"/>
              </a:ext>
            </a:extLst>
          </p:cNvPr>
          <p:cNvSpPr>
            <a:spLocks noGrp="1"/>
          </p:cNvSpPr>
          <p:nvPr>
            <p:ph type="sldNum" sz="quarter" idx="12"/>
          </p:nvPr>
        </p:nvSpPr>
        <p:spPr/>
        <p:txBody>
          <a:bodyPr/>
          <a:lstStyle/>
          <a:p>
            <a:fld id="{2EC456FB-7710-49A5-984C-745BEC6AC31A}" type="slidenum">
              <a:rPr lang="en-UG" smtClean="0"/>
              <a:t>‹#›</a:t>
            </a:fld>
            <a:endParaRPr lang="en-UG"/>
          </a:p>
        </p:txBody>
      </p:sp>
    </p:spTree>
    <p:extLst>
      <p:ext uri="{BB962C8B-B14F-4D97-AF65-F5344CB8AC3E}">
        <p14:creationId xmlns:p14="http://schemas.microsoft.com/office/powerpoint/2010/main" val="5421673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0F04EA1-5D3D-4E37-A1A6-C0AB34F9941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G"/>
          </a:p>
        </p:txBody>
      </p:sp>
      <p:sp>
        <p:nvSpPr>
          <p:cNvPr id="3" name="Vertical Text Placeholder 2">
            <a:extLst>
              <a:ext uri="{FF2B5EF4-FFF2-40B4-BE49-F238E27FC236}">
                <a16:creationId xmlns:a16="http://schemas.microsoft.com/office/drawing/2014/main" id="{76A3B2AF-D849-4F6F-B9BE-6C5C6247458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192C3A50-BAEE-4061-B670-5778ECC4417C}"/>
              </a:ext>
            </a:extLst>
          </p:cNvPr>
          <p:cNvSpPr>
            <a:spLocks noGrp="1"/>
          </p:cNvSpPr>
          <p:nvPr>
            <p:ph type="dt" sz="half" idx="10"/>
          </p:nvPr>
        </p:nvSpPr>
        <p:spPr/>
        <p:txBody>
          <a:bodyPr/>
          <a:lstStyle/>
          <a:p>
            <a:fld id="{3AEDA540-704B-4756-9FD1-5379B7FB1B9B}" type="datetimeFigureOut">
              <a:rPr lang="en-UG" smtClean="0"/>
              <a:t>20/09/2023</a:t>
            </a:fld>
            <a:endParaRPr lang="en-UG"/>
          </a:p>
        </p:txBody>
      </p:sp>
      <p:sp>
        <p:nvSpPr>
          <p:cNvPr id="5" name="Footer Placeholder 4">
            <a:extLst>
              <a:ext uri="{FF2B5EF4-FFF2-40B4-BE49-F238E27FC236}">
                <a16:creationId xmlns:a16="http://schemas.microsoft.com/office/drawing/2014/main" id="{719E41A6-E2A4-419C-8BFB-155C005AA854}"/>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5A5A1C17-3B71-4484-94F3-37ED2B1BEC8D}"/>
              </a:ext>
            </a:extLst>
          </p:cNvPr>
          <p:cNvSpPr>
            <a:spLocks noGrp="1"/>
          </p:cNvSpPr>
          <p:nvPr>
            <p:ph type="sldNum" sz="quarter" idx="12"/>
          </p:nvPr>
        </p:nvSpPr>
        <p:spPr/>
        <p:txBody>
          <a:bodyPr/>
          <a:lstStyle/>
          <a:p>
            <a:fld id="{2EC456FB-7710-49A5-984C-745BEC6AC31A}" type="slidenum">
              <a:rPr lang="en-UG" smtClean="0"/>
              <a:t>‹#›</a:t>
            </a:fld>
            <a:endParaRPr lang="en-UG"/>
          </a:p>
        </p:txBody>
      </p:sp>
    </p:spTree>
    <p:extLst>
      <p:ext uri="{BB962C8B-B14F-4D97-AF65-F5344CB8AC3E}">
        <p14:creationId xmlns:p14="http://schemas.microsoft.com/office/powerpoint/2010/main" val="3325287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6352F-8958-4B5D-86E4-D02CE613AA83}"/>
              </a:ext>
            </a:extLst>
          </p:cNvPr>
          <p:cNvSpPr>
            <a:spLocks noGrp="1"/>
          </p:cNvSpPr>
          <p:nvPr>
            <p:ph type="title"/>
          </p:nvPr>
        </p:nvSpPr>
        <p:spPr/>
        <p:txBody>
          <a:bodyPr/>
          <a:lstStyle/>
          <a:p>
            <a:r>
              <a:rPr lang="en-US"/>
              <a:t>Click to edit Master title style</a:t>
            </a:r>
            <a:endParaRPr lang="en-UG"/>
          </a:p>
        </p:txBody>
      </p:sp>
      <p:sp>
        <p:nvSpPr>
          <p:cNvPr id="3" name="Content Placeholder 2">
            <a:extLst>
              <a:ext uri="{FF2B5EF4-FFF2-40B4-BE49-F238E27FC236}">
                <a16:creationId xmlns:a16="http://schemas.microsoft.com/office/drawing/2014/main" id="{675164F8-2600-490A-9B2C-8C9C21BAFB1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F1EA3BA0-6FA8-4E7B-B3C3-DF16A1F69762}"/>
              </a:ext>
            </a:extLst>
          </p:cNvPr>
          <p:cNvSpPr>
            <a:spLocks noGrp="1"/>
          </p:cNvSpPr>
          <p:nvPr>
            <p:ph type="dt" sz="half" idx="10"/>
          </p:nvPr>
        </p:nvSpPr>
        <p:spPr/>
        <p:txBody>
          <a:bodyPr/>
          <a:lstStyle/>
          <a:p>
            <a:fld id="{3AEDA540-704B-4756-9FD1-5379B7FB1B9B}" type="datetimeFigureOut">
              <a:rPr lang="en-UG" smtClean="0"/>
              <a:t>20/09/2023</a:t>
            </a:fld>
            <a:endParaRPr lang="en-UG"/>
          </a:p>
        </p:txBody>
      </p:sp>
      <p:sp>
        <p:nvSpPr>
          <p:cNvPr id="5" name="Footer Placeholder 4">
            <a:extLst>
              <a:ext uri="{FF2B5EF4-FFF2-40B4-BE49-F238E27FC236}">
                <a16:creationId xmlns:a16="http://schemas.microsoft.com/office/drawing/2014/main" id="{59115588-8805-44D3-B90D-4A06C5F99E94}"/>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7A142AF5-B8C6-42B2-A12B-C77820C18748}"/>
              </a:ext>
            </a:extLst>
          </p:cNvPr>
          <p:cNvSpPr>
            <a:spLocks noGrp="1"/>
          </p:cNvSpPr>
          <p:nvPr>
            <p:ph type="sldNum" sz="quarter" idx="12"/>
          </p:nvPr>
        </p:nvSpPr>
        <p:spPr/>
        <p:txBody>
          <a:bodyPr/>
          <a:lstStyle/>
          <a:p>
            <a:fld id="{2EC456FB-7710-49A5-984C-745BEC6AC31A}" type="slidenum">
              <a:rPr lang="en-UG" smtClean="0"/>
              <a:t>‹#›</a:t>
            </a:fld>
            <a:endParaRPr lang="en-UG"/>
          </a:p>
        </p:txBody>
      </p:sp>
    </p:spTree>
    <p:extLst>
      <p:ext uri="{BB962C8B-B14F-4D97-AF65-F5344CB8AC3E}">
        <p14:creationId xmlns:p14="http://schemas.microsoft.com/office/powerpoint/2010/main" val="644952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2FD74-8F7C-4A4C-B5E9-A72B3A6C8AB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G"/>
          </a:p>
        </p:txBody>
      </p:sp>
      <p:sp>
        <p:nvSpPr>
          <p:cNvPr id="3" name="Text Placeholder 2">
            <a:extLst>
              <a:ext uri="{FF2B5EF4-FFF2-40B4-BE49-F238E27FC236}">
                <a16:creationId xmlns:a16="http://schemas.microsoft.com/office/drawing/2014/main" id="{E68EEB12-14A2-4E84-B5ED-E9BBCB6110D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B4B448A-257D-4E6E-844F-5E805E43CE45}"/>
              </a:ext>
            </a:extLst>
          </p:cNvPr>
          <p:cNvSpPr>
            <a:spLocks noGrp="1"/>
          </p:cNvSpPr>
          <p:nvPr>
            <p:ph type="dt" sz="half" idx="10"/>
          </p:nvPr>
        </p:nvSpPr>
        <p:spPr/>
        <p:txBody>
          <a:bodyPr/>
          <a:lstStyle/>
          <a:p>
            <a:fld id="{3AEDA540-704B-4756-9FD1-5379B7FB1B9B}" type="datetimeFigureOut">
              <a:rPr lang="en-UG" smtClean="0"/>
              <a:t>20/09/2023</a:t>
            </a:fld>
            <a:endParaRPr lang="en-UG"/>
          </a:p>
        </p:txBody>
      </p:sp>
      <p:sp>
        <p:nvSpPr>
          <p:cNvPr id="5" name="Footer Placeholder 4">
            <a:extLst>
              <a:ext uri="{FF2B5EF4-FFF2-40B4-BE49-F238E27FC236}">
                <a16:creationId xmlns:a16="http://schemas.microsoft.com/office/drawing/2014/main" id="{58928648-F64A-43F9-8E58-CBA62777211C}"/>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73FB6932-47B5-42C3-8C66-E314C506A8B4}"/>
              </a:ext>
            </a:extLst>
          </p:cNvPr>
          <p:cNvSpPr>
            <a:spLocks noGrp="1"/>
          </p:cNvSpPr>
          <p:nvPr>
            <p:ph type="sldNum" sz="quarter" idx="12"/>
          </p:nvPr>
        </p:nvSpPr>
        <p:spPr/>
        <p:txBody>
          <a:bodyPr/>
          <a:lstStyle/>
          <a:p>
            <a:fld id="{2EC456FB-7710-49A5-984C-745BEC6AC31A}" type="slidenum">
              <a:rPr lang="en-UG" smtClean="0"/>
              <a:t>‹#›</a:t>
            </a:fld>
            <a:endParaRPr lang="en-UG"/>
          </a:p>
        </p:txBody>
      </p:sp>
    </p:spTree>
    <p:extLst>
      <p:ext uri="{BB962C8B-B14F-4D97-AF65-F5344CB8AC3E}">
        <p14:creationId xmlns:p14="http://schemas.microsoft.com/office/powerpoint/2010/main" val="1761964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22A22-9AAB-4EFC-B385-AA0404C2F398}"/>
              </a:ext>
            </a:extLst>
          </p:cNvPr>
          <p:cNvSpPr>
            <a:spLocks noGrp="1"/>
          </p:cNvSpPr>
          <p:nvPr>
            <p:ph type="title"/>
          </p:nvPr>
        </p:nvSpPr>
        <p:spPr/>
        <p:txBody>
          <a:bodyPr/>
          <a:lstStyle/>
          <a:p>
            <a:r>
              <a:rPr lang="en-US"/>
              <a:t>Click to edit Master title style</a:t>
            </a:r>
            <a:endParaRPr lang="en-UG"/>
          </a:p>
        </p:txBody>
      </p:sp>
      <p:sp>
        <p:nvSpPr>
          <p:cNvPr id="3" name="Content Placeholder 2">
            <a:extLst>
              <a:ext uri="{FF2B5EF4-FFF2-40B4-BE49-F238E27FC236}">
                <a16:creationId xmlns:a16="http://schemas.microsoft.com/office/drawing/2014/main" id="{7D633220-6157-4818-8361-5662E2A16B6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Content Placeholder 3">
            <a:extLst>
              <a:ext uri="{FF2B5EF4-FFF2-40B4-BE49-F238E27FC236}">
                <a16:creationId xmlns:a16="http://schemas.microsoft.com/office/drawing/2014/main" id="{25CAF027-4194-4BBD-B161-57BCF99AEA4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5" name="Date Placeholder 4">
            <a:extLst>
              <a:ext uri="{FF2B5EF4-FFF2-40B4-BE49-F238E27FC236}">
                <a16:creationId xmlns:a16="http://schemas.microsoft.com/office/drawing/2014/main" id="{58AC4D6B-6FCE-47A5-B003-17A72C7DF3BF}"/>
              </a:ext>
            </a:extLst>
          </p:cNvPr>
          <p:cNvSpPr>
            <a:spLocks noGrp="1"/>
          </p:cNvSpPr>
          <p:nvPr>
            <p:ph type="dt" sz="half" idx="10"/>
          </p:nvPr>
        </p:nvSpPr>
        <p:spPr/>
        <p:txBody>
          <a:bodyPr/>
          <a:lstStyle/>
          <a:p>
            <a:fld id="{3AEDA540-704B-4756-9FD1-5379B7FB1B9B}" type="datetimeFigureOut">
              <a:rPr lang="en-UG" smtClean="0"/>
              <a:t>20/09/2023</a:t>
            </a:fld>
            <a:endParaRPr lang="en-UG"/>
          </a:p>
        </p:txBody>
      </p:sp>
      <p:sp>
        <p:nvSpPr>
          <p:cNvPr id="6" name="Footer Placeholder 5">
            <a:extLst>
              <a:ext uri="{FF2B5EF4-FFF2-40B4-BE49-F238E27FC236}">
                <a16:creationId xmlns:a16="http://schemas.microsoft.com/office/drawing/2014/main" id="{30F778C4-FFC5-4267-B394-6CE17A397CB3}"/>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2AB13EE5-CF7F-4332-89BA-270141D40B91}"/>
              </a:ext>
            </a:extLst>
          </p:cNvPr>
          <p:cNvSpPr>
            <a:spLocks noGrp="1"/>
          </p:cNvSpPr>
          <p:nvPr>
            <p:ph type="sldNum" sz="quarter" idx="12"/>
          </p:nvPr>
        </p:nvSpPr>
        <p:spPr/>
        <p:txBody>
          <a:bodyPr/>
          <a:lstStyle/>
          <a:p>
            <a:fld id="{2EC456FB-7710-49A5-984C-745BEC6AC31A}" type="slidenum">
              <a:rPr lang="en-UG" smtClean="0"/>
              <a:t>‹#›</a:t>
            </a:fld>
            <a:endParaRPr lang="en-UG"/>
          </a:p>
        </p:txBody>
      </p:sp>
    </p:spTree>
    <p:extLst>
      <p:ext uri="{BB962C8B-B14F-4D97-AF65-F5344CB8AC3E}">
        <p14:creationId xmlns:p14="http://schemas.microsoft.com/office/powerpoint/2010/main" val="3528164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8EEB3-29B2-4507-84FE-8848A0915CC9}"/>
              </a:ext>
            </a:extLst>
          </p:cNvPr>
          <p:cNvSpPr>
            <a:spLocks noGrp="1"/>
          </p:cNvSpPr>
          <p:nvPr>
            <p:ph type="title"/>
          </p:nvPr>
        </p:nvSpPr>
        <p:spPr>
          <a:xfrm>
            <a:off x="839788" y="365125"/>
            <a:ext cx="10515600" cy="1325563"/>
          </a:xfrm>
        </p:spPr>
        <p:txBody>
          <a:bodyPr/>
          <a:lstStyle/>
          <a:p>
            <a:r>
              <a:rPr lang="en-US"/>
              <a:t>Click to edit Master title style</a:t>
            </a:r>
            <a:endParaRPr lang="en-UG"/>
          </a:p>
        </p:txBody>
      </p:sp>
      <p:sp>
        <p:nvSpPr>
          <p:cNvPr id="3" name="Text Placeholder 2">
            <a:extLst>
              <a:ext uri="{FF2B5EF4-FFF2-40B4-BE49-F238E27FC236}">
                <a16:creationId xmlns:a16="http://schemas.microsoft.com/office/drawing/2014/main" id="{7AC553DD-8198-4199-B280-EB86ED0A85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5705C97-30BA-457A-94BA-FF551558C15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5" name="Text Placeholder 4">
            <a:extLst>
              <a:ext uri="{FF2B5EF4-FFF2-40B4-BE49-F238E27FC236}">
                <a16:creationId xmlns:a16="http://schemas.microsoft.com/office/drawing/2014/main" id="{148120DA-83E1-44C8-B54A-376FA92F140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800C946-0D0B-4FB0-B536-F3500FDCAA1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7" name="Date Placeholder 6">
            <a:extLst>
              <a:ext uri="{FF2B5EF4-FFF2-40B4-BE49-F238E27FC236}">
                <a16:creationId xmlns:a16="http://schemas.microsoft.com/office/drawing/2014/main" id="{6BB21BAE-0784-4140-A7E8-3BB2B6C3139B}"/>
              </a:ext>
            </a:extLst>
          </p:cNvPr>
          <p:cNvSpPr>
            <a:spLocks noGrp="1"/>
          </p:cNvSpPr>
          <p:nvPr>
            <p:ph type="dt" sz="half" idx="10"/>
          </p:nvPr>
        </p:nvSpPr>
        <p:spPr/>
        <p:txBody>
          <a:bodyPr/>
          <a:lstStyle/>
          <a:p>
            <a:fld id="{3AEDA540-704B-4756-9FD1-5379B7FB1B9B}" type="datetimeFigureOut">
              <a:rPr lang="en-UG" smtClean="0"/>
              <a:t>20/09/2023</a:t>
            </a:fld>
            <a:endParaRPr lang="en-UG"/>
          </a:p>
        </p:txBody>
      </p:sp>
      <p:sp>
        <p:nvSpPr>
          <p:cNvPr id="8" name="Footer Placeholder 7">
            <a:extLst>
              <a:ext uri="{FF2B5EF4-FFF2-40B4-BE49-F238E27FC236}">
                <a16:creationId xmlns:a16="http://schemas.microsoft.com/office/drawing/2014/main" id="{1DB3A551-37CB-4B04-B8C7-DA523BECEF1B}"/>
              </a:ext>
            </a:extLst>
          </p:cNvPr>
          <p:cNvSpPr>
            <a:spLocks noGrp="1"/>
          </p:cNvSpPr>
          <p:nvPr>
            <p:ph type="ftr" sz="quarter" idx="11"/>
          </p:nvPr>
        </p:nvSpPr>
        <p:spPr/>
        <p:txBody>
          <a:bodyPr/>
          <a:lstStyle/>
          <a:p>
            <a:endParaRPr lang="en-UG"/>
          </a:p>
        </p:txBody>
      </p:sp>
      <p:sp>
        <p:nvSpPr>
          <p:cNvPr id="9" name="Slide Number Placeholder 8">
            <a:extLst>
              <a:ext uri="{FF2B5EF4-FFF2-40B4-BE49-F238E27FC236}">
                <a16:creationId xmlns:a16="http://schemas.microsoft.com/office/drawing/2014/main" id="{0091557D-43FA-4B40-8F65-2369490EA5B2}"/>
              </a:ext>
            </a:extLst>
          </p:cNvPr>
          <p:cNvSpPr>
            <a:spLocks noGrp="1"/>
          </p:cNvSpPr>
          <p:nvPr>
            <p:ph type="sldNum" sz="quarter" idx="12"/>
          </p:nvPr>
        </p:nvSpPr>
        <p:spPr/>
        <p:txBody>
          <a:bodyPr/>
          <a:lstStyle/>
          <a:p>
            <a:fld id="{2EC456FB-7710-49A5-984C-745BEC6AC31A}" type="slidenum">
              <a:rPr lang="en-UG" smtClean="0"/>
              <a:t>‹#›</a:t>
            </a:fld>
            <a:endParaRPr lang="en-UG"/>
          </a:p>
        </p:txBody>
      </p:sp>
    </p:spTree>
    <p:extLst>
      <p:ext uri="{BB962C8B-B14F-4D97-AF65-F5344CB8AC3E}">
        <p14:creationId xmlns:p14="http://schemas.microsoft.com/office/powerpoint/2010/main" val="797105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76548-0690-4AD3-B593-C6E73220F27F}"/>
              </a:ext>
            </a:extLst>
          </p:cNvPr>
          <p:cNvSpPr>
            <a:spLocks noGrp="1"/>
          </p:cNvSpPr>
          <p:nvPr>
            <p:ph type="title"/>
          </p:nvPr>
        </p:nvSpPr>
        <p:spPr/>
        <p:txBody>
          <a:bodyPr/>
          <a:lstStyle/>
          <a:p>
            <a:r>
              <a:rPr lang="en-US"/>
              <a:t>Click to edit Master title style</a:t>
            </a:r>
            <a:endParaRPr lang="en-UG"/>
          </a:p>
        </p:txBody>
      </p:sp>
      <p:sp>
        <p:nvSpPr>
          <p:cNvPr id="3" name="Date Placeholder 2">
            <a:extLst>
              <a:ext uri="{FF2B5EF4-FFF2-40B4-BE49-F238E27FC236}">
                <a16:creationId xmlns:a16="http://schemas.microsoft.com/office/drawing/2014/main" id="{38DD342B-8838-4993-A0CE-FC4C0F47EF72}"/>
              </a:ext>
            </a:extLst>
          </p:cNvPr>
          <p:cNvSpPr>
            <a:spLocks noGrp="1"/>
          </p:cNvSpPr>
          <p:nvPr>
            <p:ph type="dt" sz="half" idx="10"/>
          </p:nvPr>
        </p:nvSpPr>
        <p:spPr/>
        <p:txBody>
          <a:bodyPr/>
          <a:lstStyle/>
          <a:p>
            <a:fld id="{3AEDA540-704B-4756-9FD1-5379B7FB1B9B}" type="datetimeFigureOut">
              <a:rPr lang="en-UG" smtClean="0"/>
              <a:t>20/09/2023</a:t>
            </a:fld>
            <a:endParaRPr lang="en-UG"/>
          </a:p>
        </p:txBody>
      </p:sp>
      <p:sp>
        <p:nvSpPr>
          <p:cNvPr id="4" name="Footer Placeholder 3">
            <a:extLst>
              <a:ext uri="{FF2B5EF4-FFF2-40B4-BE49-F238E27FC236}">
                <a16:creationId xmlns:a16="http://schemas.microsoft.com/office/drawing/2014/main" id="{A0E58D09-C7BE-4FD3-8C97-545F5BE79E78}"/>
              </a:ext>
            </a:extLst>
          </p:cNvPr>
          <p:cNvSpPr>
            <a:spLocks noGrp="1"/>
          </p:cNvSpPr>
          <p:nvPr>
            <p:ph type="ftr" sz="quarter" idx="11"/>
          </p:nvPr>
        </p:nvSpPr>
        <p:spPr/>
        <p:txBody>
          <a:bodyPr/>
          <a:lstStyle/>
          <a:p>
            <a:endParaRPr lang="en-UG"/>
          </a:p>
        </p:txBody>
      </p:sp>
      <p:sp>
        <p:nvSpPr>
          <p:cNvPr id="5" name="Slide Number Placeholder 4">
            <a:extLst>
              <a:ext uri="{FF2B5EF4-FFF2-40B4-BE49-F238E27FC236}">
                <a16:creationId xmlns:a16="http://schemas.microsoft.com/office/drawing/2014/main" id="{71EEA5F8-7696-49CA-9FA0-AD4A595EF284}"/>
              </a:ext>
            </a:extLst>
          </p:cNvPr>
          <p:cNvSpPr>
            <a:spLocks noGrp="1"/>
          </p:cNvSpPr>
          <p:nvPr>
            <p:ph type="sldNum" sz="quarter" idx="12"/>
          </p:nvPr>
        </p:nvSpPr>
        <p:spPr/>
        <p:txBody>
          <a:bodyPr/>
          <a:lstStyle/>
          <a:p>
            <a:fld id="{2EC456FB-7710-49A5-984C-745BEC6AC31A}" type="slidenum">
              <a:rPr lang="en-UG" smtClean="0"/>
              <a:t>‹#›</a:t>
            </a:fld>
            <a:endParaRPr lang="en-UG"/>
          </a:p>
        </p:txBody>
      </p:sp>
    </p:spTree>
    <p:extLst>
      <p:ext uri="{BB962C8B-B14F-4D97-AF65-F5344CB8AC3E}">
        <p14:creationId xmlns:p14="http://schemas.microsoft.com/office/powerpoint/2010/main" val="612771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58F3222-5BFD-44DB-952E-70039697BDF5}"/>
              </a:ext>
            </a:extLst>
          </p:cNvPr>
          <p:cNvSpPr>
            <a:spLocks noGrp="1"/>
          </p:cNvSpPr>
          <p:nvPr>
            <p:ph type="dt" sz="half" idx="10"/>
          </p:nvPr>
        </p:nvSpPr>
        <p:spPr/>
        <p:txBody>
          <a:bodyPr/>
          <a:lstStyle/>
          <a:p>
            <a:fld id="{3AEDA540-704B-4756-9FD1-5379B7FB1B9B}" type="datetimeFigureOut">
              <a:rPr lang="en-UG" smtClean="0"/>
              <a:t>20/09/2023</a:t>
            </a:fld>
            <a:endParaRPr lang="en-UG"/>
          </a:p>
        </p:txBody>
      </p:sp>
      <p:sp>
        <p:nvSpPr>
          <p:cNvPr id="3" name="Footer Placeholder 2">
            <a:extLst>
              <a:ext uri="{FF2B5EF4-FFF2-40B4-BE49-F238E27FC236}">
                <a16:creationId xmlns:a16="http://schemas.microsoft.com/office/drawing/2014/main" id="{96B678A1-505C-4F0C-82AD-998A61589DA0}"/>
              </a:ext>
            </a:extLst>
          </p:cNvPr>
          <p:cNvSpPr>
            <a:spLocks noGrp="1"/>
          </p:cNvSpPr>
          <p:nvPr>
            <p:ph type="ftr" sz="quarter" idx="11"/>
          </p:nvPr>
        </p:nvSpPr>
        <p:spPr/>
        <p:txBody>
          <a:bodyPr/>
          <a:lstStyle/>
          <a:p>
            <a:endParaRPr lang="en-UG"/>
          </a:p>
        </p:txBody>
      </p:sp>
      <p:sp>
        <p:nvSpPr>
          <p:cNvPr id="4" name="Slide Number Placeholder 3">
            <a:extLst>
              <a:ext uri="{FF2B5EF4-FFF2-40B4-BE49-F238E27FC236}">
                <a16:creationId xmlns:a16="http://schemas.microsoft.com/office/drawing/2014/main" id="{07C2FE3A-41B0-46A6-A3D9-1EAEE063443A}"/>
              </a:ext>
            </a:extLst>
          </p:cNvPr>
          <p:cNvSpPr>
            <a:spLocks noGrp="1"/>
          </p:cNvSpPr>
          <p:nvPr>
            <p:ph type="sldNum" sz="quarter" idx="12"/>
          </p:nvPr>
        </p:nvSpPr>
        <p:spPr/>
        <p:txBody>
          <a:bodyPr/>
          <a:lstStyle/>
          <a:p>
            <a:fld id="{2EC456FB-7710-49A5-984C-745BEC6AC31A}" type="slidenum">
              <a:rPr lang="en-UG" smtClean="0"/>
              <a:t>‹#›</a:t>
            </a:fld>
            <a:endParaRPr lang="en-UG"/>
          </a:p>
        </p:txBody>
      </p:sp>
    </p:spTree>
    <p:extLst>
      <p:ext uri="{BB962C8B-B14F-4D97-AF65-F5344CB8AC3E}">
        <p14:creationId xmlns:p14="http://schemas.microsoft.com/office/powerpoint/2010/main" val="3663825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DEC78-F651-45E0-85EE-8187EAE598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G"/>
          </a:p>
        </p:txBody>
      </p:sp>
      <p:sp>
        <p:nvSpPr>
          <p:cNvPr id="3" name="Content Placeholder 2">
            <a:extLst>
              <a:ext uri="{FF2B5EF4-FFF2-40B4-BE49-F238E27FC236}">
                <a16:creationId xmlns:a16="http://schemas.microsoft.com/office/drawing/2014/main" id="{B2A5D092-8B0A-4EB8-891F-D25EFE01CD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Text Placeholder 3">
            <a:extLst>
              <a:ext uri="{FF2B5EF4-FFF2-40B4-BE49-F238E27FC236}">
                <a16:creationId xmlns:a16="http://schemas.microsoft.com/office/drawing/2014/main" id="{167F1A41-5F32-4D00-B953-8078D7CE97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BC5C0BA-E76F-49B2-87AC-4575CF001F44}"/>
              </a:ext>
            </a:extLst>
          </p:cNvPr>
          <p:cNvSpPr>
            <a:spLocks noGrp="1"/>
          </p:cNvSpPr>
          <p:nvPr>
            <p:ph type="dt" sz="half" idx="10"/>
          </p:nvPr>
        </p:nvSpPr>
        <p:spPr/>
        <p:txBody>
          <a:bodyPr/>
          <a:lstStyle/>
          <a:p>
            <a:fld id="{3AEDA540-704B-4756-9FD1-5379B7FB1B9B}" type="datetimeFigureOut">
              <a:rPr lang="en-UG" smtClean="0"/>
              <a:t>20/09/2023</a:t>
            </a:fld>
            <a:endParaRPr lang="en-UG"/>
          </a:p>
        </p:txBody>
      </p:sp>
      <p:sp>
        <p:nvSpPr>
          <p:cNvPr id="6" name="Footer Placeholder 5">
            <a:extLst>
              <a:ext uri="{FF2B5EF4-FFF2-40B4-BE49-F238E27FC236}">
                <a16:creationId xmlns:a16="http://schemas.microsoft.com/office/drawing/2014/main" id="{3C5B5280-3FE4-487B-B506-0DB951147E8E}"/>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CC4C01AF-EDB7-412F-8CBF-B50916839C05}"/>
              </a:ext>
            </a:extLst>
          </p:cNvPr>
          <p:cNvSpPr>
            <a:spLocks noGrp="1"/>
          </p:cNvSpPr>
          <p:nvPr>
            <p:ph type="sldNum" sz="quarter" idx="12"/>
          </p:nvPr>
        </p:nvSpPr>
        <p:spPr/>
        <p:txBody>
          <a:bodyPr/>
          <a:lstStyle/>
          <a:p>
            <a:fld id="{2EC456FB-7710-49A5-984C-745BEC6AC31A}" type="slidenum">
              <a:rPr lang="en-UG" smtClean="0"/>
              <a:t>‹#›</a:t>
            </a:fld>
            <a:endParaRPr lang="en-UG"/>
          </a:p>
        </p:txBody>
      </p:sp>
    </p:spTree>
    <p:extLst>
      <p:ext uri="{BB962C8B-B14F-4D97-AF65-F5344CB8AC3E}">
        <p14:creationId xmlns:p14="http://schemas.microsoft.com/office/powerpoint/2010/main" val="1659573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1E141-1C20-4965-8578-2E8AFB398D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G"/>
          </a:p>
        </p:txBody>
      </p:sp>
      <p:sp>
        <p:nvSpPr>
          <p:cNvPr id="3" name="Picture Placeholder 2">
            <a:extLst>
              <a:ext uri="{FF2B5EF4-FFF2-40B4-BE49-F238E27FC236}">
                <a16:creationId xmlns:a16="http://schemas.microsoft.com/office/drawing/2014/main" id="{5747E566-82E2-4050-949F-CAE6194A65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G"/>
          </a:p>
        </p:txBody>
      </p:sp>
      <p:sp>
        <p:nvSpPr>
          <p:cNvPr id="4" name="Text Placeholder 3">
            <a:extLst>
              <a:ext uri="{FF2B5EF4-FFF2-40B4-BE49-F238E27FC236}">
                <a16:creationId xmlns:a16="http://schemas.microsoft.com/office/drawing/2014/main" id="{A718CDDD-B183-47CB-82E8-B609329813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67D4626-8C06-410E-8788-34D29CC7E0FA}"/>
              </a:ext>
            </a:extLst>
          </p:cNvPr>
          <p:cNvSpPr>
            <a:spLocks noGrp="1"/>
          </p:cNvSpPr>
          <p:nvPr>
            <p:ph type="dt" sz="half" idx="10"/>
          </p:nvPr>
        </p:nvSpPr>
        <p:spPr/>
        <p:txBody>
          <a:bodyPr/>
          <a:lstStyle/>
          <a:p>
            <a:fld id="{3AEDA540-704B-4756-9FD1-5379B7FB1B9B}" type="datetimeFigureOut">
              <a:rPr lang="en-UG" smtClean="0"/>
              <a:t>20/09/2023</a:t>
            </a:fld>
            <a:endParaRPr lang="en-UG"/>
          </a:p>
        </p:txBody>
      </p:sp>
      <p:sp>
        <p:nvSpPr>
          <p:cNvPr id="6" name="Footer Placeholder 5">
            <a:extLst>
              <a:ext uri="{FF2B5EF4-FFF2-40B4-BE49-F238E27FC236}">
                <a16:creationId xmlns:a16="http://schemas.microsoft.com/office/drawing/2014/main" id="{EC7352CD-0F69-4A26-881E-D63F76BB50DB}"/>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E82D30E9-C7D5-406F-BD28-FCA1F276086E}"/>
              </a:ext>
            </a:extLst>
          </p:cNvPr>
          <p:cNvSpPr>
            <a:spLocks noGrp="1"/>
          </p:cNvSpPr>
          <p:nvPr>
            <p:ph type="sldNum" sz="quarter" idx="12"/>
          </p:nvPr>
        </p:nvSpPr>
        <p:spPr/>
        <p:txBody>
          <a:bodyPr/>
          <a:lstStyle/>
          <a:p>
            <a:fld id="{2EC456FB-7710-49A5-984C-745BEC6AC31A}" type="slidenum">
              <a:rPr lang="en-UG" smtClean="0"/>
              <a:t>‹#›</a:t>
            </a:fld>
            <a:endParaRPr lang="en-UG"/>
          </a:p>
        </p:txBody>
      </p:sp>
    </p:spTree>
    <p:extLst>
      <p:ext uri="{BB962C8B-B14F-4D97-AF65-F5344CB8AC3E}">
        <p14:creationId xmlns:p14="http://schemas.microsoft.com/office/powerpoint/2010/main" val="1842795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218CA0-59CB-4304-9E23-434B5D09E9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G"/>
          </a:p>
        </p:txBody>
      </p:sp>
      <p:sp>
        <p:nvSpPr>
          <p:cNvPr id="3" name="Text Placeholder 2">
            <a:extLst>
              <a:ext uri="{FF2B5EF4-FFF2-40B4-BE49-F238E27FC236}">
                <a16:creationId xmlns:a16="http://schemas.microsoft.com/office/drawing/2014/main" id="{D3C79138-04B7-4722-8210-407A3C81EB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C126340A-BB77-4CE4-BDF7-970430E831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EDA540-704B-4756-9FD1-5379B7FB1B9B}" type="datetimeFigureOut">
              <a:rPr lang="en-UG" smtClean="0"/>
              <a:t>20/09/2023</a:t>
            </a:fld>
            <a:endParaRPr lang="en-UG"/>
          </a:p>
        </p:txBody>
      </p:sp>
      <p:sp>
        <p:nvSpPr>
          <p:cNvPr id="5" name="Footer Placeholder 4">
            <a:extLst>
              <a:ext uri="{FF2B5EF4-FFF2-40B4-BE49-F238E27FC236}">
                <a16:creationId xmlns:a16="http://schemas.microsoft.com/office/drawing/2014/main" id="{9EC39DD8-0A28-417B-A1B4-EA8884F4EE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G"/>
          </a:p>
        </p:txBody>
      </p:sp>
      <p:sp>
        <p:nvSpPr>
          <p:cNvPr id="6" name="Slide Number Placeholder 5">
            <a:extLst>
              <a:ext uri="{FF2B5EF4-FFF2-40B4-BE49-F238E27FC236}">
                <a16:creationId xmlns:a16="http://schemas.microsoft.com/office/drawing/2014/main" id="{F14BFBCB-D4F2-4548-80B9-A113C1A29E6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C456FB-7710-49A5-984C-745BEC6AC31A}" type="slidenum">
              <a:rPr lang="en-UG" smtClean="0"/>
              <a:t>‹#›</a:t>
            </a:fld>
            <a:endParaRPr lang="en-UG"/>
          </a:p>
        </p:txBody>
      </p:sp>
    </p:spTree>
    <p:extLst>
      <p:ext uri="{BB962C8B-B14F-4D97-AF65-F5344CB8AC3E}">
        <p14:creationId xmlns:p14="http://schemas.microsoft.com/office/powerpoint/2010/main" val="38343164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477E3-7416-4E67-8C9E-85738FCAA307}"/>
              </a:ext>
            </a:extLst>
          </p:cNvPr>
          <p:cNvSpPr>
            <a:spLocks noGrp="1"/>
          </p:cNvSpPr>
          <p:nvPr>
            <p:ph type="ctrTitle"/>
          </p:nvPr>
        </p:nvSpPr>
        <p:spPr/>
        <p:txBody>
          <a:bodyPr/>
          <a:lstStyle/>
          <a:p>
            <a:r>
              <a:rPr lang="en-US" b="1" dirty="0"/>
              <a:t>Human-Computer Interaction</a:t>
            </a:r>
            <a:endParaRPr lang="en-UG" dirty="0"/>
          </a:p>
        </p:txBody>
      </p:sp>
    </p:spTree>
    <p:extLst>
      <p:ext uri="{BB962C8B-B14F-4D97-AF65-F5344CB8AC3E}">
        <p14:creationId xmlns:p14="http://schemas.microsoft.com/office/powerpoint/2010/main" val="38711752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E4179-A17F-4D74-A590-E7074C2C6005}"/>
              </a:ext>
            </a:extLst>
          </p:cNvPr>
          <p:cNvSpPr>
            <a:spLocks noGrp="1"/>
          </p:cNvSpPr>
          <p:nvPr>
            <p:ph type="title"/>
          </p:nvPr>
        </p:nvSpPr>
        <p:spPr/>
        <p:txBody>
          <a:bodyPr/>
          <a:lstStyle/>
          <a:p>
            <a:r>
              <a:rPr lang="en-US" b="1" dirty="0"/>
              <a:t>Challenges…</a:t>
            </a:r>
            <a:r>
              <a:rPr lang="en-US" b="1" dirty="0" err="1"/>
              <a:t>continu</a:t>
            </a:r>
            <a:endParaRPr lang="en-UG" dirty="0"/>
          </a:p>
        </p:txBody>
      </p:sp>
      <p:sp>
        <p:nvSpPr>
          <p:cNvPr id="3" name="Content Placeholder 2">
            <a:extLst>
              <a:ext uri="{FF2B5EF4-FFF2-40B4-BE49-F238E27FC236}">
                <a16:creationId xmlns:a16="http://schemas.microsoft.com/office/drawing/2014/main" id="{B341F5FE-10FF-42D0-97DC-505FCA7CCB9D}"/>
              </a:ext>
            </a:extLst>
          </p:cNvPr>
          <p:cNvSpPr>
            <a:spLocks noGrp="1"/>
          </p:cNvSpPr>
          <p:nvPr>
            <p:ph idx="1"/>
          </p:nvPr>
        </p:nvSpPr>
        <p:spPr/>
        <p:txBody>
          <a:bodyPr/>
          <a:lstStyle/>
          <a:p>
            <a:r>
              <a:rPr lang="en-US" b="1" dirty="0"/>
              <a:t>Limited Resources:</a:t>
            </a:r>
            <a:r>
              <a:rPr lang="en-US" dirty="0"/>
              <a:t> HCI projects may face constraints in terms of time, budget, or access to representative user groups for testing.</a:t>
            </a:r>
          </a:p>
          <a:p>
            <a:r>
              <a:rPr lang="en-US" b="1" dirty="0"/>
              <a:t>Balancing Aesthetics and Usability:</a:t>
            </a:r>
            <a:r>
              <a:rPr lang="en-US" dirty="0"/>
              <a:t> Striking a balance between visually appealing design and functional usability can be a challenge in HCI.</a:t>
            </a:r>
          </a:p>
          <a:p>
            <a:endParaRPr lang="en-UG" dirty="0"/>
          </a:p>
        </p:txBody>
      </p:sp>
    </p:spTree>
    <p:extLst>
      <p:ext uri="{BB962C8B-B14F-4D97-AF65-F5344CB8AC3E}">
        <p14:creationId xmlns:p14="http://schemas.microsoft.com/office/powerpoint/2010/main" val="3623385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26BCD0-9198-407F-904A-0B3896E476A3}"/>
              </a:ext>
            </a:extLst>
          </p:cNvPr>
          <p:cNvSpPr>
            <a:spLocks noGrp="1"/>
          </p:cNvSpPr>
          <p:nvPr>
            <p:ph idx="1"/>
          </p:nvPr>
        </p:nvSpPr>
        <p:spPr>
          <a:xfrm>
            <a:off x="838200" y="1825625"/>
            <a:ext cx="10515600" cy="4351338"/>
          </a:xfrm>
        </p:spPr>
        <p:txBody>
          <a:bodyPr/>
          <a:lstStyle/>
          <a:p>
            <a:r>
              <a:rPr lang="en-US" dirty="0"/>
              <a:t>Human-Computer Interaction (HCI) is a multidisciplinary field that focuses on the design, study, and evaluation of interactive systems and interfaces between humans and computers. It involves understanding how users interact with technology and aims to create user-friendly and efficient interfaces that facilitate effective communication and interaction.</a:t>
            </a:r>
            <a:endParaRPr lang="en-UG" dirty="0"/>
          </a:p>
        </p:txBody>
      </p:sp>
      <p:pic>
        <p:nvPicPr>
          <p:cNvPr id="1028" name="Picture 4" descr="Alibaba, Tsinghua to Advance Human-Computer Interaction | Alizila">
            <a:extLst>
              <a:ext uri="{FF2B5EF4-FFF2-40B4-BE49-F238E27FC236}">
                <a16:creationId xmlns:a16="http://schemas.microsoft.com/office/drawing/2014/main" id="{3ED86203-E999-47D8-8BDD-90706BA948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96038" y="3769220"/>
            <a:ext cx="4833937" cy="28474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3014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197B2-2ADC-4562-AC1B-C1EEC46A945D}"/>
              </a:ext>
            </a:extLst>
          </p:cNvPr>
          <p:cNvSpPr>
            <a:spLocks noGrp="1"/>
          </p:cNvSpPr>
          <p:nvPr>
            <p:ph type="title"/>
          </p:nvPr>
        </p:nvSpPr>
        <p:spPr/>
        <p:txBody>
          <a:bodyPr/>
          <a:lstStyle/>
          <a:p>
            <a:r>
              <a:rPr lang="en-US" b="1" dirty="0"/>
              <a:t>Aspects of Human-Computer Interaction</a:t>
            </a:r>
            <a:endParaRPr lang="en-UG" dirty="0"/>
          </a:p>
        </p:txBody>
      </p:sp>
      <p:sp>
        <p:nvSpPr>
          <p:cNvPr id="3" name="Content Placeholder 2">
            <a:extLst>
              <a:ext uri="{FF2B5EF4-FFF2-40B4-BE49-F238E27FC236}">
                <a16:creationId xmlns:a16="http://schemas.microsoft.com/office/drawing/2014/main" id="{B989E1D5-335C-4DAC-8331-1F816E13F5E7}"/>
              </a:ext>
            </a:extLst>
          </p:cNvPr>
          <p:cNvSpPr>
            <a:spLocks noGrp="1"/>
          </p:cNvSpPr>
          <p:nvPr>
            <p:ph idx="1"/>
          </p:nvPr>
        </p:nvSpPr>
        <p:spPr/>
        <p:txBody>
          <a:bodyPr/>
          <a:lstStyle/>
          <a:p>
            <a:r>
              <a:rPr lang="en-US" b="1" dirty="0"/>
              <a:t>User Interface Design:</a:t>
            </a:r>
            <a:r>
              <a:rPr lang="en-US" dirty="0"/>
              <a:t> HCI encompasses the design of graphical user interfaces (GUIs) and other interaction elements that enable users to interact with computer systems.</a:t>
            </a:r>
          </a:p>
          <a:p>
            <a:r>
              <a:rPr lang="en-US" b="1" dirty="0"/>
              <a:t>Usability:</a:t>
            </a:r>
            <a:r>
              <a:rPr lang="en-US" dirty="0"/>
              <a:t> Usability refers to how easily and efficiently users can interact with a system and accomplish their tasks with minimal errors and frustrations.</a:t>
            </a:r>
          </a:p>
          <a:p>
            <a:r>
              <a:rPr lang="en-US" b="1" dirty="0"/>
              <a:t>User Experience (UX):</a:t>
            </a:r>
            <a:r>
              <a:rPr lang="en-US" dirty="0"/>
              <a:t> UX involves considering the emotional and cognitive aspects of users' interactions with a system to create a positive and satisfying overall experience.</a:t>
            </a:r>
          </a:p>
          <a:p>
            <a:endParaRPr lang="en-UG" dirty="0"/>
          </a:p>
        </p:txBody>
      </p:sp>
    </p:spTree>
    <p:extLst>
      <p:ext uri="{BB962C8B-B14F-4D97-AF65-F5344CB8AC3E}">
        <p14:creationId xmlns:p14="http://schemas.microsoft.com/office/powerpoint/2010/main" val="570952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B0D30E-31E7-45B3-A7F5-C7C93E756B4B}"/>
              </a:ext>
            </a:extLst>
          </p:cNvPr>
          <p:cNvSpPr>
            <a:spLocks noGrp="1"/>
          </p:cNvSpPr>
          <p:nvPr>
            <p:ph idx="1"/>
          </p:nvPr>
        </p:nvSpPr>
        <p:spPr/>
        <p:txBody>
          <a:bodyPr/>
          <a:lstStyle/>
          <a:p>
            <a:r>
              <a:rPr lang="en-US" b="1" dirty="0"/>
              <a:t>Accessibility:</a:t>
            </a:r>
            <a:r>
              <a:rPr lang="en-US" dirty="0"/>
              <a:t> HCI includes ensuring that computer systems and interfaces are accessible to users with disabilities, providing equal opportunities for all users to interact effectively.</a:t>
            </a:r>
          </a:p>
          <a:p>
            <a:r>
              <a:rPr lang="en-US" b="1" dirty="0"/>
              <a:t>Human Factors:</a:t>
            </a:r>
            <a:r>
              <a:rPr lang="en-US" dirty="0"/>
              <a:t> This aspect involves studying the psychological, cognitive, and physical characteristics of users to design interfaces that accommodate their needs and preferences.</a:t>
            </a:r>
          </a:p>
          <a:p>
            <a:endParaRPr lang="en-UG" dirty="0"/>
          </a:p>
        </p:txBody>
      </p:sp>
    </p:spTree>
    <p:extLst>
      <p:ext uri="{BB962C8B-B14F-4D97-AF65-F5344CB8AC3E}">
        <p14:creationId xmlns:p14="http://schemas.microsoft.com/office/powerpoint/2010/main" val="607527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4D011-749A-4A5E-A3FE-94B1B9BCCCC7}"/>
              </a:ext>
            </a:extLst>
          </p:cNvPr>
          <p:cNvSpPr>
            <a:spLocks noGrp="1"/>
          </p:cNvSpPr>
          <p:nvPr>
            <p:ph type="title"/>
          </p:nvPr>
        </p:nvSpPr>
        <p:spPr/>
        <p:txBody>
          <a:bodyPr/>
          <a:lstStyle/>
          <a:p>
            <a:pPr algn="ctr"/>
            <a:r>
              <a:rPr lang="en-US" b="1" dirty="0"/>
              <a:t>Applications</a:t>
            </a:r>
            <a:endParaRPr lang="en-UG" dirty="0"/>
          </a:p>
        </p:txBody>
      </p:sp>
      <p:sp>
        <p:nvSpPr>
          <p:cNvPr id="3" name="Content Placeholder 2">
            <a:extLst>
              <a:ext uri="{FF2B5EF4-FFF2-40B4-BE49-F238E27FC236}">
                <a16:creationId xmlns:a16="http://schemas.microsoft.com/office/drawing/2014/main" id="{B61E52B4-2E2B-4CC6-91DE-73C737678AA2}"/>
              </a:ext>
            </a:extLst>
          </p:cNvPr>
          <p:cNvSpPr>
            <a:spLocks noGrp="1"/>
          </p:cNvSpPr>
          <p:nvPr>
            <p:ph idx="1"/>
          </p:nvPr>
        </p:nvSpPr>
        <p:spPr/>
        <p:txBody>
          <a:bodyPr/>
          <a:lstStyle/>
          <a:p>
            <a:r>
              <a:rPr lang="en-US" b="1" dirty="0"/>
              <a:t>Software Development:</a:t>
            </a:r>
            <a:r>
              <a:rPr lang="en-US" dirty="0"/>
              <a:t> HCI principles are applied in developing user-friendly software applications, ensuring better user adoption and satisfaction.</a:t>
            </a:r>
          </a:p>
          <a:p>
            <a:r>
              <a:rPr lang="en-US" b="1" dirty="0"/>
              <a:t>Web Design:</a:t>
            </a:r>
            <a:r>
              <a:rPr lang="en-US" dirty="0"/>
              <a:t> Web designers use HCI principles to create intuitive and engaging websites that offer a positive user experience.</a:t>
            </a:r>
          </a:p>
          <a:p>
            <a:r>
              <a:rPr lang="en-US" b="1" dirty="0"/>
              <a:t>Mobile Applications:</a:t>
            </a:r>
            <a:r>
              <a:rPr lang="en-US" dirty="0"/>
              <a:t> HCI plays a significant role in designing user interfaces for mobile apps, considering the constraints of small screens and touch-based interactions.</a:t>
            </a:r>
          </a:p>
          <a:p>
            <a:endParaRPr lang="en-UG" dirty="0"/>
          </a:p>
        </p:txBody>
      </p:sp>
    </p:spTree>
    <p:extLst>
      <p:ext uri="{BB962C8B-B14F-4D97-AF65-F5344CB8AC3E}">
        <p14:creationId xmlns:p14="http://schemas.microsoft.com/office/powerpoint/2010/main" val="2813198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B4C3D-36CE-4471-9BFD-B615EC68FFE2}"/>
              </a:ext>
            </a:extLst>
          </p:cNvPr>
          <p:cNvSpPr>
            <a:spLocks noGrp="1"/>
          </p:cNvSpPr>
          <p:nvPr>
            <p:ph type="title"/>
          </p:nvPr>
        </p:nvSpPr>
        <p:spPr/>
        <p:txBody>
          <a:bodyPr/>
          <a:lstStyle/>
          <a:p>
            <a:r>
              <a:rPr lang="en-US" b="1" dirty="0"/>
              <a:t>Applications…</a:t>
            </a:r>
            <a:r>
              <a:rPr lang="en-US" b="1" dirty="0" err="1"/>
              <a:t>continu</a:t>
            </a:r>
            <a:endParaRPr lang="en-UG" dirty="0"/>
          </a:p>
        </p:txBody>
      </p:sp>
      <p:sp>
        <p:nvSpPr>
          <p:cNvPr id="3" name="Content Placeholder 2">
            <a:extLst>
              <a:ext uri="{FF2B5EF4-FFF2-40B4-BE49-F238E27FC236}">
                <a16:creationId xmlns:a16="http://schemas.microsoft.com/office/drawing/2014/main" id="{8945E088-E5B4-45CC-A368-4D4650A848F0}"/>
              </a:ext>
            </a:extLst>
          </p:cNvPr>
          <p:cNvSpPr>
            <a:spLocks noGrp="1"/>
          </p:cNvSpPr>
          <p:nvPr>
            <p:ph idx="1"/>
          </p:nvPr>
        </p:nvSpPr>
        <p:spPr/>
        <p:txBody>
          <a:bodyPr/>
          <a:lstStyle/>
          <a:p>
            <a:r>
              <a:rPr lang="en-US" b="1" dirty="0"/>
              <a:t>Human-Robot Interaction:</a:t>
            </a:r>
            <a:r>
              <a:rPr lang="en-US" dirty="0"/>
              <a:t> HCI is crucial in developing interfaces for robots to interact with humans safely and effectively in various settings.</a:t>
            </a:r>
          </a:p>
          <a:p>
            <a:r>
              <a:rPr lang="en-US" b="1" dirty="0"/>
              <a:t>Healthcare and Medical Devices:</a:t>
            </a:r>
            <a:r>
              <a:rPr lang="en-US" dirty="0"/>
              <a:t> HCI is applied in designing medical interfaces and devices to ensure easy operation by healthcare professionals and patients.</a:t>
            </a:r>
          </a:p>
          <a:p>
            <a:endParaRPr lang="en-UG" dirty="0"/>
          </a:p>
        </p:txBody>
      </p:sp>
    </p:spTree>
    <p:extLst>
      <p:ext uri="{BB962C8B-B14F-4D97-AF65-F5344CB8AC3E}">
        <p14:creationId xmlns:p14="http://schemas.microsoft.com/office/powerpoint/2010/main" val="3690987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9A955-A53E-485F-849E-2539A58A4B6F}"/>
              </a:ext>
            </a:extLst>
          </p:cNvPr>
          <p:cNvSpPr>
            <a:spLocks noGrp="1"/>
          </p:cNvSpPr>
          <p:nvPr>
            <p:ph type="title"/>
          </p:nvPr>
        </p:nvSpPr>
        <p:spPr/>
        <p:txBody>
          <a:bodyPr/>
          <a:lstStyle/>
          <a:p>
            <a:pPr algn="ctr"/>
            <a:r>
              <a:rPr lang="en-US" b="1" dirty="0"/>
              <a:t>Importance</a:t>
            </a:r>
            <a:endParaRPr lang="en-UG" dirty="0"/>
          </a:p>
        </p:txBody>
      </p:sp>
      <p:sp>
        <p:nvSpPr>
          <p:cNvPr id="3" name="Content Placeholder 2">
            <a:extLst>
              <a:ext uri="{FF2B5EF4-FFF2-40B4-BE49-F238E27FC236}">
                <a16:creationId xmlns:a16="http://schemas.microsoft.com/office/drawing/2014/main" id="{B0BBC929-0537-4017-BA66-32694F772272}"/>
              </a:ext>
            </a:extLst>
          </p:cNvPr>
          <p:cNvSpPr>
            <a:spLocks noGrp="1"/>
          </p:cNvSpPr>
          <p:nvPr>
            <p:ph idx="1"/>
          </p:nvPr>
        </p:nvSpPr>
        <p:spPr/>
        <p:txBody>
          <a:bodyPr/>
          <a:lstStyle/>
          <a:p>
            <a:r>
              <a:rPr lang="en-US" b="1" dirty="0"/>
              <a:t>User-Centered Design:</a:t>
            </a:r>
            <a:r>
              <a:rPr lang="en-US" dirty="0"/>
              <a:t> HCI emphasizes understanding and addressing users' needs, preferences, and limitations, leading to more user-centric products and systems.</a:t>
            </a:r>
          </a:p>
          <a:p>
            <a:r>
              <a:rPr lang="en-US" b="1" dirty="0"/>
              <a:t>Improved Usability:</a:t>
            </a:r>
            <a:r>
              <a:rPr lang="en-US" dirty="0"/>
              <a:t> HCI techniques contribute to creating interfaces that are easy to learn, efficient to use, and minimize user errors, enhancing overall usability.</a:t>
            </a:r>
          </a:p>
          <a:p>
            <a:r>
              <a:rPr lang="en-US" b="1" dirty="0"/>
              <a:t>Enhanced User Experience:</a:t>
            </a:r>
            <a:r>
              <a:rPr lang="en-US" dirty="0"/>
              <a:t> By considering user emotions and cognitive processes, HCI aims to create positive and enjoyable interactions between users and technology.</a:t>
            </a:r>
          </a:p>
          <a:p>
            <a:endParaRPr lang="en-UG" dirty="0"/>
          </a:p>
        </p:txBody>
      </p:sp>
    </p:spTree>
    <p:extLst>
      <p:ext uri="{BB962C8B-B14F-4D97-AF65-F5344CB8AC3E}">
        <p14:creationId xmlns:p14="http://schemas.microsoft.com/office/powerpoint/2010/main" val="963312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2654CE-75BA-4DBE-BD6B-AB3B4B990041}"/>
              </a:ext>
            </a:extLst>
          </p:cNvPr>
          <p:cNvSpPr>
            <a:spLocks noGrp="1"/>
          </p:cNvSpPr>
          <p:nvPr>
            <p:ph type="title"/>
          </p:nvPr>
        </p:nvSpPr>
        <p:spPr/>
        <p:txBody>
          <a:bodyPr/>
          <a:lstStyle/>
          <a:p>
            <a:r>
              <a:rPr lang="en-US" b="1" dirty="0"/>
              <a:t>Importance…</a:t>
            </a:r>
            <a:r>
              <a:rPr lang="en-US" b="1" dirty="0" err="1"/>
              <a:t>continu</a:t>
            </a:r>
            <a:endParaRPr lang="en-UG" dirty="0"/>
          </a:p>
        </p:txBody>
      </p:sp>
      <p:sp>
        <p:nvSpPr>
          <p:cNvPr id="3" name="Content Placeholder 2">
            <a:extLst>
              <a:ext uri="{FF2B5EF4-FFF2-40B4-BE49-F238E27FC236}">
                <a16:creationId xmlns:a16="http://schemas.microsoft.com/office/drawing/2014/main" id="{AF241D9E-827D-4E7D-A828-C59C709210AD}"/>
              </a:ext>
            </a:extLst>
          </p:cNvPr>
          <p:cNvSpPr>
            <a:spLocks noGrp="1"/>
          </p:cNvSpPr>
          <p:nvPr>
            <p:ph idx="1"/>
          </p:nvPr>
        </p:nvSpPr>
        <p:spPr/>
        <p:txBody>
          <a:bodyPr/>
          <a:lstStyle/>
          <a:p>
            <a:r>
              <a:rPr lang="en-US" b="1" dirty="0"/>
              <a:t>Increased Productivity:</a:t>
            </a:r>
            <a:r>
              <a:rPr lang="en-US" dirty="0"/>
              <a:t> Well-designed interfaces and systems streamline tasks and workflows, increasing user productivity and efficiency.</a:t>
            </a:r>
          </a:p>
          <a:p>
            <a:r>
              <a:rPr lang="en-US" b="1" dirty="0"/>
              <a:t>Ethical Considerations:</a:t>
            </a:r>
            <a:r>
              <a:rPr lang="en-US" dirty="0"/>
              <a:t> HCI incorporates ethical considerations, ensuring that technology respects user privacy, autonomy, and dignity.</a:t>
            </a:r>
          </a:p>
          <a:p>
            <a:endParaRPr lang="en-UG" dirty="0"/>
          </a:p>
        </p:txBody>
      </p:sp>
    </p:spTree>
    <p:extLst>
      <p:ext uri="{BB962C8B-B14F-4D97-AF65-F5344CB8AC3E}">
        <p14:creationId xmlns:p14="http://schemas.microsoft.com/office/powerpoint/2010/main" val="27880969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79EA8-7EC8-4C17-8C26-493967F5E705}"/>
              </a:ext>
            </a:extLst>
          </p:cNvPr>
          <p:cNvSpPr>
            <a:spLocks noGrp="1"/>
          </p:cNvSpPr>
          <p:nvPr>
            <p:ph type="title"/>
          </p:nvPr>
        </p:nvSpPr>
        <p:spPr/>
        <p:txBody>
          <a:bodyPr/>
          <a:lstStyle/>
          <a:p>
            <a:pPr algn="ctr"/>
            <a:r>
              <a:rPr lang="en-US" b="1" dirty="0"/>
              <a:t>Challenges</a:t>
            </a:r>
            <a:endParaRPr lang="en-UG" dirty="0"/>
          </a:p>
        </p:txBody>
      </p:sp>
      <p:sp>
        <p:nvSpPr>
          <p:cNvPr id="3" name="Content Placeholder 2">
            <a:extLst>
              <a:ext uri="{FF2B5EF4-FFF2-40B4-BE49-F238E27FC236}">
                <a16:creationId xmlns:a16="http://schemas.microsoft.com/office/drawing/2014/main" id="{828CCEBE-5193-4EDC-99D1-244916D932B3}"/>
              </a:ext>
            </a:extLst>
          </p:cNvPr>
          <p:cNvSpPr>
            <a:spLocks noGrp="1"/>
          </p:cNvSpPr>
          <p:nvPr>
            <p:ph idx="1"/>
          </p:nvPr>
        </p:nvSpPr>
        <p:spPr/>
        <p:txBody>
          <a:bodyPr/>
          <a:lstStyle/>
          <a:p>
            <a:r>
              <a:rPr lang="en-US" b="1" dirty="0"/>
              <a:t>Diverse User Base:</a:t>
            </a:r>
            <a:r>
              <a:rPr lang="en-US" dirty="0"/>
              <a:t> Meeting the needs of diverse user groups with varying backgrounds, abilities, and preferences can be challenging.</a:t>
            </a:r>
          </a:p>
          <a:p>
            <a:r>
              <a:rPr lang="en-US" b="1" dirty="0"/>
              <a:t>Rapid Technological Advancements:</a:t>
            </a:r>
            <a:r>
              <a:rPr lang="en-US" dirty="0"/>
              <a:t> Keeping up with the rapidly evolving technology landscape poses challenges in designing adaptable and future-proof interfaces.</a:t>
            </a:r>
          </a:p>
          <a:p>
            <a:r>
              <a:rPr lang="en-US" b="1" dirty="0"/>
              <a:t>Complex Systems:</a:t>
            </a:r>
            <a:r>
              <a:rPr lang="en-US" dirty="0"/>
              <a:t> Designing interfaces for complex systems, such as advanced software applications or large-scale information systems, requires careful consideration and testing.</a:t>
            </a:r>
          </a:p>
          <a:p>
            <a:endParaRPr lang="en-UG" dirty="0"/>
          </a:p>
        </p:txBody>
      </p:sp>
    </p:spTree>
    <p:extLst>
      <p:ext uri="{BB962C8B-B14F-4D97-AF65-F5344CB8AC3E}">
        <p14:creationId xmlns:p14="http://schemas.microsoft.com/office/powerpoint/2010/main" val="1755817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550</Words>
  <Application>Microsoft Office PowerPoint</Application>
  <PresentationFormat>Widescreen</PresentationFormat>
  <Paragraphs>29</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Human-Computer Interaction</vt:lpstr>
      <vt:lpstr>PowerPoint Presentation</vt:lpstr>
      <vt:lpstr>Aspects of Human-Computer Interaction</vt:lpstr>
      <vt:lpstr>PowerPoint Presentation</vt:lpstr>
      <vt:lpstr>Applications</vt:lpstr>
      <vt:lpstr>Applications…continu</vt:lpstr>
      <vt:lpstr>Importance</vt:lpstr>
      <vt:lpstr>Importance…continu</vt:lpstr>
      <vt:lpstr>Challenges</vt:lpstr>
      <vt:lpstr>Challenges…continu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Human-Computer Interaction</dc:title>
  <dc:creator>sadat</dc:creator>
  <cp:lastModifiedBy>Ssessanga Swaleh</cp:lastModifiedBy>
  <cp:revision>6</cp:revision>
  <dcterms:created xsi:type="dcterms:W3CDTF">2023-07-27T09:34:56Z</dcterms:created>
  <dcterms:modified xsi:type="dcterms:W3CDTF">2023-09-20T09:30:10Z</dcterms:modified>
</cp:coreProperties>
</file>