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8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E5D88-28B3-48BA-A2DE-6DEA4537F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B30E41-5BD3-4924-AD8A-2357E36748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D9926B-302C-49EC-BDAA-C27D701B5532}"/>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FA1CFCD4-1816-48A4-A385-40F63FCB63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A1520B-ED90-4210-8A1F-C0444EFC644A}"/>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3902876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125CF-FA44-4539-9879-60DB082137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34D119-7E79-428F-A29D-11F11FE72D5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B10624-B37D-493F-ADEC-CAEF6B66519A}"/>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45559222-B713-42A7-9BF3-F49C0092D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457647-DA6A-4EB6-A778-A2EC5234459A}"/>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420916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57D2AD-BAF4-47CB-88B6-C131E5712B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756A2D-7258-49B0-A7D7-A4F23841F1F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714484-9EF9-4A12-A95D-5065926C3229}"/>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6E805D2D-A237-4FE1-9B59-A46E36A6F6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C4C003-AA6A-4F90-87EA-75AE52D72F94}"/>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175465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FBC2B-6603-48EC-A4EA-6042491303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FA8E06-EA92-441D-A239-65FACFBB5E0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810E1-3B2A-4C0D-BF84-6ED30A47A25D}"/>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ACC90583-4BB2-409B-AE59-55937F961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B94ACD-F476-44E6-B024-B7C3BFCD010A}"/>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40350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508B4-4E77-4B6E-A33C-C583BBDE69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197579-04B7-4894-B4E7-B154386E4B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68337C2-7403-4D4A-8229-A32ED21E9E19}"/>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80B3BA5F-73A2-49B5-A681-6EE347FFEF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FF869D-C77E-4D37-96D3-B38B2257AAAC}"/>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09939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17BBF-3C3B-4F43-81CE-3729BF597A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B89CFC-8BDA-45A1-9874-529705C9407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021E87-47B4-40DB-A636-D941F0D7324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D23CAA-C1DE-4CF5-B957-85DF90AEED03}"/>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6" name="Footer Placeholder 5">
            <a:extLst>
              <a:ext uri="{FF2B5EF4-FFF2-40B4-BE49-F238E27FC236}">
                <a16:creationId xmlns:a16="http://schemas.microsoft.com/office/drawing/2014/main" id="{0C3E1427-F13C-471B-A089-AB2DB64600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6EB43D-534B-4FF2-B7C3-CD6EF7BFD74A}"/>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500786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B8232-791A-43CE-AED0-4F1B5B0D7C7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74031B-8D19-4B08-9600-16B59E7FAC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4916FE4-40DB-48EA-8E2D-1E0B6EADBC5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014F1B-551A-4DD3-ACD0-C9CED58506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908C38-6E2D-48C9-930B-BB18B38D80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B6BE54-FE78-4525-998F-69BFB2ACE884}"/>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8" name="Footer Placeholder 7">
            <a:extLst>
              <a:ext uri="{FF2B5EF4-FFF2-40B4-BE49-F238E27FC236}">
                <a16:creationId xmlns:a16="http://schemas.microsoft.com/office/drawing/2014/main" id="{9DE27345-9C62-4BAE-911D-7ED6FE54E4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CC4E35-29E8-4C26-A13C-D367929B3C49}"/>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2381537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ADC5B-26B8-473E-A9B4-0366919510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C6EEB0-4A68-48AE-AC36-6979AFC0585B}"/>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4" name="Footer Placeholder 3">
            <a:extLst>
              <a:ext uri="{FF2B5EF4-FFF2-40B4-BE49-F238E27FC236}">
                <a16:creationId xmlns:a16="http://schemas.microsoft.com/office/drawing/2014/main" id="{E9A45FE6-8E42-47D6-A7E2-DDCAE46445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E711EE-8633-4AAE-BC95-14E2E06B7BE3}"/>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86694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74CDBC-C6DC-4473-97AE-0169687FD706}"/>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3" name="Footer Placeholder 2">
            <a:extLst>
              <a:ext uri="{FF2B5EF4-FFF2-40B4-BE49-F238E27FC236}">
                <a16:creationId xmlns:a16="http://schemas.microsoft.com/office/drawing/2014/main" id="{AC4AB466-8F1E-420C-99F8-E016A43498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BD8AB9-4AED-420C-BD2A-ED62DA88A3D5}"/>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2333626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1C3F2-A829-425E-BD0D-6FD62C2598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132832-3ADC-487E-B216-8E73E581DA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DEF515-B084-48D2-8156-D85BA77CE2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9E6E6FB-9CE0-42E3-A2B9-021193CA2B25}"/>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6" name="Footer Placeholder 5">
            <a:extLst>
              <a:ext uri="{FF2B5EF4-FFF2-40B4-BE49-F238E27FC236}">
                <a16:creationId xmlns:a16="http://schemas.microsoft.com/office/drawing/2014/main" id="{05EDC70B-C91E-4041-97CA-99EE9A3EFE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D5892D-69D9-4212-8292-5924CE9696B4}"/>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131101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98961-B953-443B-81E0-EF610D2C4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DEE118-7D4A-4671-A6E3-DEF755EBAD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2C447F-E668-4D77-98E0-4865460405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5B05CA-110E-41BB-8A6C-5948705A7703}"/>
              </a:ext>
            </a:extLst>
          </p:cNvPr>
          <p:cNvSpPr>
            <a:spLocks noGrp="1"/>
          </p:cNvSpPr>
          <p:nvPr>
            <p:ph type="dt" sz="half" idx="10"/>
          </p:nvPr>
        </p:nvSpPr>
        <p:spPr/>
        <p:txBody>
          <a:bodyPr/>
          <a:lstStyle/>
          <a:p>
            <a:fld id="{BFEDBF58-16F5-453E-8162-B22F66FABC3B}" type="datetimeFigureOut">
              <a:rPr lang="en-US" smtClean="0"/>
              <a:t>1/12/2024</a:t>
            </a:fld>
            <a:endParaRPr lang="en-US"/>
          </a:p>
        </p:txBody>
      </p:sp>
      <p:sp>
        <p:nvSpPr>
          <p:cNvPr id="6" name="Footer Placeholder 5">
            <a:extLst>
              <a:ext uri="{FF2B5EF4-FFF2-40B4-BE49-F238E27FC236}">
                <a16:creationId xmlns:a16="http://schemas.microsoft.com/office/drawing/2014/main" id="{043F1267-47C8-472F-AF15-59D634D174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B2FF7B-7962-4C70-8173-3FD1C524BDCB}"/>
              </a:ext>
            </a:extLst>
          </p:cNvPr>
          <p:cNvSpPr>
            <a:spLocks noGrp="1"/>
          </p:cNvSpPr>
          <p:nvPr>
            <p:ph type="sldNum" sz="quarter" idx="12"/>
          </p:nvPr>
        </p:nvSpPr>
        <p:spPr/>
        <p:txBody>
          <a:bodyPr/>
          <a:lstStyle/>
          <a:p>
            <a:fld id="{8B169CBD-79A5-4BF3-8254-C4D92265B48E}" type="slidenum">
              <a:rPr lang="en-US" smtClean="0"/>
              <a:t>‹#›</a:t>
            </a:fld>
            <a:endParaRPr lang="en-US"/>
          </a:p>
        </p:txBody>
      </p:sp>
    </p:spTree>
    <p:extLst>
      <p:ext uri="{BB962C8B-B14F-4D97-AF65-F5344CB8AC3E}">
        <p14:creationId xmlns:p14="http://schemas.microsoft.com/office/powerpoint/2010/main" val="243227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1E5D70-FCF4-43C2-BCF7-3D3CCE3230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D1C577-D35C-453A-AD14-C1AF40EC89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78C19B-3E23-4B80-A104-0A2D14F4B4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DBF58-16F5-453E-8162-B22F66FABC3B}" type="datetimeFigureOut">
              <a:rPr lang="en-US" smtClean="0"/>
              <a:t>1/12/2024</a:t>
            </a:fld>
            <a:endParaRPr lang="en-US"/>
          </a:p>
        </p:txBody>
      </p:sp>
      <p:sp>
        <p:nvSpPr>
          <p:cNvPr id="5" name="Footer Placeholder 4">
            <a:extLst>
              <a:ext uri="{FF2B5EF4-FFF2-40B4-BE49-F238E27FC236}">
                <a16:creationId xmlns:a16="http://schemas.microsoft.com/office/drawing/2014/main" id="{00E34157-B276-4CF1-BE14-6590BAED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347069-1A1E-43F9-AD41-B125690EB1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169CBD-79A5-4BF3-8254-C4D92265B48E}" type="slidenum">
              <a:rPr lang="en-US" smtClean="0"/>
              <a:t>‹#›</a:t>
            </a:fld>
            <a:endParaRPr lang="en-US"/>
          </a:p>
        </p:txBody>
      </p:sp>
    </p:spTree>
    <p:extLst>
      <p:ext uri="{BB962C8B-B14F-4D97-AF65-F5344CB8AC3E}">
        <p14:creationId xmlns:p14="http://schemas.microsoft.com/office/powerpoint/2010/main" val="1344806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B63B7-DE41-438F-944D-F7698CF7A21A}"/>
              </a:ext>
            </a:extLst>
          </p:cNvPr>
          <p:cNvSpPr>
            <a:spLocks noGrp="1"/>
          </p:cNvSpPr>
          <p:nvPr>
            <p:ph type="ctrTitle"/>
          </p:nvPr>
        </p:nvSpPr>
        <p:spPr/>
        <p:txBody>
          <a:bodyPr/>
          <a:lstStyle/>
          <a:p>
            <a:r>
              <a:rPr lang="en-US" dirty="0"/>
              <a:t>MANAGING EXPENSES</a:t>
            </a:r>
          </a:p>
        </p:txBody>
      </p:sp>
      <p:sp>
        <p:nvSpPr>
          <p:cNvPr id="3" name="Subtitle 2">
            <a:extLst>
              <a:ext uri="{FF2B5EF4-FFF2-40B4-BE49-F238E27FC236}">
                <a16:creationId xmlns:a16="http://schemas.microsoft.com/office/drawing/2014/main" id="{EA004BDE-5883-4C2D-9F68-F9FB57B50FF5}"/>
              </a:ext>
            </a:extLst>
          </p:cNvPr>
          <p:cNvSpPr>
            <a:spLocks noGrp="1"/>
          </p:cNvSpPr>
          <p:nvPr>
            <p:ph type="subTitle" idx="1"/>
          </p:nvPr>
        </p:nvSpPr>
        <p:spPr/>
        <p:txBody>
          <a:bodyPr/>
          <a:lstStyle/>
          <a:p>
            <a:r>
              <a:rPr lang="en-US" dirty="0"/>
              <a:t>BSF YR 1 AND BCOM YR2</a:t>
            </a:r>
          </a:p>
        </p:txBody>
      </p:sp>
    </p:spTree>
    <p:extLst>
      <p:ext uri="{BB962C8B-B14F-4D97-AF65-F5344CB8AC3E}">
        <p14:creationId xmlns:p14="http://schemas.microsoft.com/office/powerpoint/2010/main" val="322208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B1D2F-5700-407D-A376-BFC461F4C9A3}"/>
              </a:ext>
            </a:extLst>
          </p:cNvPr>
          <p:cNvSpPr>
            <a:spLocks noGrp="1"/>
          </p:cNvSpPr>
          <p:nvPr>
            <p:ph type="title"/>
          </p:nvPr>
        </p:nvSpPr>
        <p:spPr/>
        <p:txBody>
          <a:bodyPr/>
          <a:lstStyle/>
          <a:p>
            <a:r>
              <a:rPr lang="en-US" dirty="0"/>
              <a:t>What is a budget</a:t>
            </a:r>
          </a:p>
        </p:txBody>
      </p:sp>
      <p:sp>
        <p:nvSpPr>
          <p:cNvPr id="3" name="Content Placeholder 2">
            <a:extLst>
              <a:ext uri="{FF2B5EF4-FFF2-40B4-BE49-F238E27FC236}">
                <a16:creationId xmlns:a16="http://schemas.microsoft.com/office/drawing/2014/main" id="{2CBC4FB1-3457-4292-B290-97848F3A30F0}"/>
              </a:ext>
            </a:extLst>
          </p:cNvPr>
          <p:cNvSpPr>
            <a:spLocks noGrp="1"/>
          </p:cNvSpPr>
          <p:nvPr>
            <p:ph idx="1"/>
          </p:nvPr>
        </p:nvSpPr>
        <p:spPr/>
        <p:txBody>
          <a:bodyPr/>
          <a:lstStyle/>
          <a:p>
            <a:r>
              <a:rPr lang="en-US" dirty="0"/>
              <a:t>Is </a:t>
            </a:r>
            <a:r>
              <a:rPr lang="en-US" dirty="0" err="1"/>
              <a:t>basicalty</a:t>
            </a:r>
            <a:r>
              <a:rPr lang="en-US" dirty="0"/>
              <a:t> a financial plan for a defined period of time, normally a year that is known to greatly enhance the success of any financial undertaking</a:t>
            </a:r>
          </a:p>
        </p:txBody>
      </p:sp>
    </p:spTree>
    <p:extLst>
      <p:ext uri="{BB962C8B-B14F-4D97-AF65-F5344CB8AC3E}">
        <p14:creationId xmlns:p14="http://schemas.microsoft.com/office/powerpoint/2010/main" val="2337076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679E8-1412-43FA-A860-6BA24CDDB9BA}"/>
              </a:ext>
            </a:extLst>
          </p:cNvPr>
          <p:cNvSpPr>
            <a:spLocks noGrp="1"/>
          </p:cNvSpPr>
          <p:nvPr>
            <p:ph type="title"/>
          </p:nvPr>
        </p:nvSpPr>
        <p:spPr/>
        <p:txBody>
          <a:bodyPr/>
          <a:lstStyle/>
          <a:p>
            <a:r>
              <a:rPr lang="en-US" dirty="0"/>
              <a:t>How to budget in 7 steps</a:t>
            </a:r>
          </a:p>
        </p:txBody>
      </p:sp>
      <p:sp>
        <p:nvSpPr>
          <p:cNvPr id="3" name="Content Placeholder 2">
            <a:extLst>
              <a:ext uri="{FF2B5EF4-FFF2-40B4-BE49-F238E27FC236}">
                <a16:creationId xmlns:a16="http://schemas.microsoft.com/office/drawing/2014/main" id="{95F88146-6434-4DAF-8011-61C2192A3E8B}"/>
              </a:ext>
            </a:extLst>
          </p:cNvPr>
          <p:cNvSpPr>
            <a:spLocks noGrp="1"/>
          </p:cNvSpPr>
          <p:nvPr>
            <p:ph idx="1"/>
          </p:nvPr>
        </p:nvSpPr>
        <p:spPr/>
        <p:txBody>
          <a:bodyPr/>
          <a:lstStyle/>
          <a:p>
            <a:pPr marL="514350" indent="-514350">
              <a:buFont typeface="+mj-lt"/>
              <a:buAutoNum type="arabicPeriod"/>
            </a:pPr>
            <a:r>
              <a:rPr lang="en-US" dirty="0"/>
              <a:t>Add up all your total income. This should include all sources of income</a:t>
            </a:r>
          </a:p>
          <a:p>
            <a:pPr marL="514350" indent="-514350">
              <a:buFont typeface="+mj-lt"/>
              <a:buAutoNum type="arabicPeriod"/>
            </a:pPr>
            <a:r>
              <a:rPr lang="en-US" dirty="0"/>
              <a:t>Track your spending. Spend a month keeping track of everything you spend, whether you pay with a credit card or cash, to find what your real expenses are . Be sure to include automatic payments, subscriptions and utilities</a:t>
            </a:r>
          </a:p>
          <a:p>
            <a:pPr marL="514350" indent="-514350">
              <a:buFont typeface="+mj-lt"/>
              <a:buAutoNum type="arabicPeriod"/>
            </a:pPr>
            <a:r>
              <a:rPr lang="en-US" dirty="0"/>
              <a:t>Set financial goals. Do you want to save money? Pay off debt? Stop over spending? Decide on realistic goals. Remember you can adjust these over time. Pick the most pressing goals such as paying off debts and creating an emergency fund first</a:t>
            </a:r>
          </a:p>
        </p:txBody>
      </p:sp>
    </p:spTree>
    <p:extLst>
      <p:ext uri="{BB962C8B-B14F-4D97-AF65-F5344CB8AC3E}">
        <p14:creationId xmlns:p14="http://schemas.microsoft.com/office/powerpoint/2010/main" val="3060606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A481F-CC6D-41EC-AD6B-BD0CF78DAF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867B22-230E-4C13-ACEB-247A3FF881B1}"/>
              </a:ext>
            </a:extLst>
          </p:cNvPr>
          <p:cNvSpPr>
            <a:spLocks noGrp="1"/>
          </p:cNvSpPr>
          <p:nvPr>
            <p:ph idx="1"/>
          </p:nvPr>
        </p:nvSpPr>
        <p:spPr/>
        <p:txBody>
          <a:bodyPr/>
          <a:lstStyle/>
          <a:p>
            <a:pPr marL="0" indent="0">
              <a:buNone/>
            </a:pPr>
            <a:r>
              <a:rPr lang="en-US" dirty="0"/>
              <a:t>4. Calculate mandatory expenses. These are expenses you must pay each month such as rent, insurance premiums, taxes , child </a:t>
            </a:r>
            <a:r>
              <a:rPr lang="en-US" dirty="0" err="1"/>
              <a:t>careetc</a:t>
            </a:r>
            <a:r>
              <a:rPr lang="en-US" dirty="0"/>
              <a:t>.</a:t>
            </a:r>
          </a:p>
          <a:p>
            <a:pPr marL="0" indent="0">
              <a:buNone/>
            </a:pPr>
            <a:r>
              <a:rPr lang="en-US" dirty="0"/>
              <a:t>Subtract these from your total income.</a:t>
            </a:r>
          </a:p>
          <a:p>
            <a:pPr marL="0" indent="0">
              <a:buNone/>
            </a:pPr>
            <a:r>
              <a:rPr lang="en-US" dirty="0"/>
              <a:t>5. Identify debt payments. If you are paying off debts, such as students loans or credit card bill, find the minimum payment for each debt. Subtract that from your income as well.</a:t>
            </a:r>
          </a:p>
          <a:p>
            <a:pPr marL="0" indent="0">
              <a:buNone/>
            </a:pPr>
            <a:r>
              <a:rPr lang="en-US" dirty="0"/>
              <a:t>6. Make a spending plan. The amount of income you are left with is what you can </a:t>
            </a:r>
            <a:r>
              <a:rPr lang="en-US" dirty="0" err="1"/>
              <a:t>spendon</a:t>
            </a:r>
            <a:r>
              <a:rPr lang="en-US" dirty="0"/>
              <a:t> discretionary expenses. These can include your goals such as debt payment or saving. It should also include things like groceries, entertainment, gas or surprise expenses. Budget for your </a:t>
            </a:r>
          </a:p>
        </p:txBody>
      </p:sp>
    </p:spTree>
    <p:extLst>
      <p:ext uri="{BB962C8B-B14F-4D97-AF65-F5344CB8AC3E}">
        <p14:creationId xmlns:p14="http://schemas.microsoft.com/office/powerpoint/2010/main" val="426882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495E7-2113-458C-A351-332020F851AE}"/>
              </a:ext>
            </a:extLst>
          </p:cNvPr>
          <p:cNvSpPr>
            <a:spLocks noGrp="1"/>
          </p:cNvSpPr>
          <p:nvPr>
            <p:ph type="title"/>
          </p:nvPr>
        </p:nvSpPr>
        <p:spPr/>
        <p:txBody>
          <a:bodyPr/>
          <a:lstStyle/>
          <a:p>
            <a:r>
              <a:rPr lang="en-US" dirty="0" err="1"/>
              <a:t>ctn</a:t>
            </a:r>
            <a:endParaRPr lang="en-US" dirty="0"/>
          </a:p>
        </p:txBody>
      </p:sp>
      <p:sp>
        <p:nvSpPr>
          <p:cNvPr id="3" name="Content Placeholder 2">
            <a:extLst>
              <a:ext uri="{FF2B5EF4-FFF2-40B4-BE49-F238E27FC236}">
                <a16:creationId xmlns:a16="http://schemas.microsoft.com/office/drawing/2014/main" id="{2B32A50F-BE1A-4D20-9C85-3CE379855803}"/>
              </a:ext>
            </a:extLst>
          </p:cNvPr>
          <p:cNvSpPr>
            <a:spLocks noGrp="1"/>
          </p:cNvSpPr>
          <p:nvPr>
            <p:ph idx="1"/>
          </p:nvPr>
        </p:nvSpPr>
        <p:spPr/>
        <p:txBody>
          <a:bodyPr/>
          <a:lstStyle/>
          <a:p>
            <a:r>
              <a:rPr lang="en-US" dirty="0"/>
              <a:t>Money based on your </a:t>
            </a:r>
            <a:r>
              <a:rPr lang="en-US" dirty="0" err="1"/>
              <a:t>goalsand</a:t>
            </a:r>
            <a:r>
              <a:rPr lang="en-US" dirty="0"/>
              <a:t> what you discovered when you tracked your spending</a:t>
            </a:r>
          </a:p>
          <a:p>
            <a:pPr marL="0" indent="0">
              <a:buNone/>
            </a:pPr>
            <a:r>
              <a:rPr lang="en-US" dirty="0"/>
              <a:t>7. Adjust each month . Each month look at your spending and goals. A flexible budget will help you avoid </a:t>
            </a:r>
            <a:r>
              <a:rPr lang="en-US"/>
              <a:t>over spending</a:t>
            </a:r>
            <a:endParaRPr lang="en-US" dirty="0"/>
          </a:p>
        </p:txBody>
      </p:sp>
    </p:spTree>
    <p:extLst>
      <p:ext uri="{BB962C8B-B14F-4D97-AF65-F5344CB8AC3E}">
        <p14:creationId xmlns:p14="http://schemas.microsoft.com/office/powerpoint/2010/main" val="2488386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311</Words>
  <Application>Microsoft Office PowerPoint</Application>
  <PresentationFormat>Widescreen</PresentationFormat>
  <Paragraphs>15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MANAGING EXPENSES</vt:lpstr>
      <vt:lpstr>What is a budget</vt:lpstr>
      <vt:lpstr>How to budget in 7 steps</vt:lpstr>
      <vt:lpstr>PowerPoint Presentation</vt:lpstr>
      <vt:lpstr>ctn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EXPENSES</dc:title>
  <dc:creator>USER</dc:creator>
  <cp:lastModifiedBy>USER</cp:lastModifiedBy>
  <cp:revision>6</cp:revision>
  <dcterms:created xsi:type="dcterms:W3CDTF">2024-01-12T12:28:02Z</dcterms:created>
  <dcterms:modified xsi:type="dcterms:W3CDTF">2024-01-12T12:59:31Z</dcterms:modified>
</cp:coreProperties>
</file>